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5" r:id="rId6"/>
    <p:sldId id="267" r:id="rId7"/>
    <p:sldId id="266" r:id="rId8"/>
    <p:sldId id="282" r:id="rId9"/>
    <p:sldId id="283" r:id="rId10"/>
    <p:sldId id="260" r:id="rId11"/>
    <p:sldId id="286" r:id="rId12"/>
    <p:sldId id="287" r:id="rId13"/>
    <p:sldId id="288" r:id="rId14"/>
    <p:sldId id="289"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261" r:id="rId29"/>
    <p:sldId id="284" r:id="rId30"/>
    <p:sldId id="278" r:id="rId31"/>
    <p:sldId id="285" r:id="rId32"/>
    <p:sldId id="264" r:id="rId33"/>
  </p:sldIdLst>
  <p:sldSz cx="12192000" cy="6858000"/>
  <p:notesSz cx="7104063" cy="10234613"/>
  <p:embeddedFontLst>
    <p:embeddedFont>
      <p:font typeface="Calibri" pitchFamily="34" charset="0"/>
      <p:regular r:id="rId35"/>
      <p:bold r:id="rId36"/>
      <p:italic r:id="rId37"/>
      <p:boldItalic r:id="rId38"/>
    </p:embeddedFont>
    <p:embeddedFont>
      <p:font typeface="幼圆" charset="-122"/>
      <p:regular r:id="rId39"/>
    </p:embeddedFont>
    <p:embeddedFont>
      <p:font typeface="微软雅黑" pitchFamily="34" charset="-122"/>
      <p:regular r:id="rId40"/>
      <p:bold r:id="rId41"/>
    </p:embeddedFont>
    <p:embeddedFont>
      <p:font typeface="等线" charset="-122"/>
      <p:regular r:id="rId42"/>
      <p:bold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1"/>
    <a:srgbClr val="274800"/>
    <a:srgbClr val="305D00"/>
    <a:srgbClr val="E5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467" autoAdjust="0"/>
  </p:normalViewPr>
  <p:slideViewPr>
    <p:cSldViewPr snapToGrid="0">
      <p:cViewPr>
        <p:scale>
          <a:sx n="79" d="100"/>
          <a:sy n="79" d="100"/>
        </p:scale>
        <p:origin x="-342"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6B898CF-95D0-427C-BEFC-4B8CC6FBDBF3}" type="datetimeFigureOut">
              <a:rPr lang="zh-CN" altLang="en-US" smtClean="0"/>
              <a:t>2020/12/7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41157A9-863C-4B47-83E4-B552BE5ACE0B}" type="slidenum">
              <a:rPr lang="zh-CN" altLang="en-US" smtClean="0"/>
              <a:t>‹#›</a:t>
            </a:fld>
            <a:endParaRPr lang="zh-CN" altLang="en-US"/>
          </a:p>
        </p:txBody>
      </p:sp>
    </p:spTree>
    <p:extLst>
      <p:ext uri="{BB962C8B-B14F-4D97-AF65-F5344CB8AC3E}">
        <p14:creationId xmlns:p14="http://schemas.microsoft.com/office/powerpoint/2010/main" val="103441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a:t>
            </a:fld>
            <a:endParaRPr lang="zh-CN" altLang="en-US"/>
          </a:p>
        </p:txBody>
      </p:sp>
    </p:spTree>
    <p:extLst>
      <p:ext uri="{BB962C8B-B14F-4D97-AF65-F5344CB8AC3E}">
        <p14:creationId xmlns:p14="http://schemas.microsoft.com/office/powerpoint/2010/main" val="102968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10</a:t>
            </a:fld>
            <a:endParaRPr lang="zh-CN" altLang="en-US"/>
          </a:p>
        </p:txBody>
      </p:sp>
    </p:spTree>
    <p:extLst>
      <p:ext uri="{BB962C8B-B14F-4D97-AF65-F5344CB8AC3E}">
        <p14:creationId xmlns:p14="http://schemas.microsoft.com/office/powerpoint/2010/main" val="58402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11</a:t>
            </a:fld>
            <a:endParaRPr lang="zh-CN" altLang="en-US"/>
          </a:p>
        </p:txBody>
      </p:sp>
    </p:spTree>
    <p:extLst>
      <p:ext uri="{BB962C8B-B14F-4D97-AF65-F5344CB8AC3E}">
        <p14:creationId xmlns:p14="http://schemas.microsoft.com/office/powerpoint/2010/main" val="218726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18</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19</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a:t>
            </a:fld>
            <a:endParaRPr lang="zh-CN" altLang="en-US"/>
          </a:p>
        </p:txBody>
      </p:sp>
    </p:spTree>
    <p:extLst>
      <p:ext uri="{BB962C8B-B14F-4D97-AF65-F5344CB8AC3E}">
        <p14:creationId xmlns:p14="http://schemas.microsoft.com/office/powerpoint/2010/main" val="2069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27</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28</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29</a:t>
            </a:fld>
            <a:endParaRPr lang="zh-CN" altLang="en-US"/>
          </a:p>
        </p:txBody>
      </p:sp>
    </p:spTree>
    <p:extLst>
      <p:ext uri="{BB962C8B-B14F-4D97-AF65-F5344CB8AC3E}">
        <p14:creationId xmlns:p14="http://schemas.microsoft.com/office/powerpoint/2010/main" val="221101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a:t>
            </a:fld>
            <a:endParaRPr lang="zh-CN" altLang="en-US"/>
          </a:p>
        </p:txBody>
      </p:sp>
    </p:spTree>
    <p:extLst>
      <p:ext uri="{BB962C8B-B14F-4D97-AF65-F5344CB8AC3E}">
        <p14:creationId xmlns:p14="http://schemas.microsoft.com/office/powerpoint/2010/main" val="62746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30</a:t>
            </a:fld>
            <a:endParaRPr lang="zh-CN" altLang="en-US"/>
          </a:p>
        </p:txBody>
      </p:sp>
    </p:spTree>
    <p:extLst>
      <p:ext uri="{BB962C8B-B14F-4D97-AF65-F5344CB8AC3E}">
        <p14:creationId xmlns:p14="http://schemas.microsoft.com/office/powerpoint/2010/main" val="158632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31</a:t>
            </a:fld>
            <a:endParaRPr lang="zh-CN" altLang="en-US"/>
          </a:p>
        </p:txBody>
      </p:sp>
    </p:spTree>
    <p:extLst>
      <p:ext uri="{BB962C8B-B14F-4D97-AF65-F5344CB8AC3E}">
        <p14:creationId xmlns:p14="http://schemas.microsoft.com/office/powerpoint/2010/main" val="2901665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32</a:t>
            </a:fld>
            <a:endParaRPr lang="zh-CN" altLang="en-US"/>
          </a:p>
        </p:txBody>
      </p:sp>
    </p:spTree>
    <p:extLst>
      <p:ext uri="{BB962C8B-B14F-4D97-AF65-F5344CB8AC3E}">
        <p14:creationId xmlns:p14="http://schemas.microsoft.com/office/powerpoint/2010/main" val="10406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4</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5</a:t>
            </a:fld>
            <a:endParaRPr lang="zh-CN" altLang="en-US"/>
          </a:p>
        </p:txBody>
      </p:sp>
    </p:spTree>
    <p:extLst>
      <p:ext uri="{BB962C8B-B14F-4D97-AF65-F5344CB8AC3E}">
        <p14:creationId xmlns:p14="http://schemas.microsoft.com/office/powerpoint/2010/main" val="249021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6</a:t>
            </a:fld>
            <a:endParaRPr lang="zh-CN" altLang="en-US"/>
          </a:p>
        </p:txBody>
      </p:sp>
    </p:spTree>
    <p:extLst>
      <p:ext uri="{BB962C8B-B14F-4D97-AF65-F5344CB8AC3E}">
        <p14:creationId xmlns:p14="http://schemas.microsoft.com/office/powerpoint/2010/main" val="41041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7</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8</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9</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1270" y="0"/>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1921979" y="1213534"/>
            <a:ext cx="7977809" cy="925732"/>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976389" y="1134464"/>
            <a:ext cx="5714365" cy="812530"/>
          </a:xfrm>
          <a:prstGeom prst="rect">
            <a:avLst/>
          </a:prstGeom>
          <a:noFill/>
        </p:spPr>
        <p:txBody>
          <a:bodyPr wrap="square" rtlCol="0">
            <a:spAutoFit/>
          </a:bodyPr>
          <a:lstStyle/>
          <a:p>
            <a:pPr algn="ctr">
              <a:lnSpc>
                <a:spcPct val="130000"/>
              </a:lnSpc>
            </a:pPr>
            <a:r>
              <a:rPr lang="en-US" dirty="0">
                <a:latin typeface="Times New Roman" pitchFamily="18" charset="0"/>
                <a:cs typeface="Times New Roman" pitchFamily="18" charset="0"/>
              </a:rPr>
              <a:t>PHÒNG GIÁO DỤC VÀ ĐÀO TẠO HUYỆN VĂN LÂM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TRƯỜNG MẦM NON ĐÌNH DÙ</a:t>
            </a:r>
            <a:endParaRPr lang="zh-CN" altLang="en-US" b="1" dirty="0">
              <a:solidFill>
                <a:srgbClr val="336601"/>
              </a:solidFill>
              <a:latin typeface="UTM Edwardian" panose="02040603050506020204" pitchFamily="18" charset="0"/>
              <a:ea typeface="微软雅黑" panose="020B0503020204020204" pitchFamily="34" charset="-122"/>
            </a:endParaRPr>
          </a:p>
        </p:txBody>
      </p:sp>
      <p:sp>
        <p:nvSpPr>
          <p:cNvPr id="16" name="矩形 15"/>
          <p:cNvSpPr/>
          <p:nvPr/>
        </p:nvSpPr>
        <p:spPr>
          <a:xfrm>
            <a:off x="4451889" y="5748945"/>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202543" y="5740022"/>
            <a:ext cx="3702685" cy="400110"/>
          </a:xfrm>
          <a:prstGeom prst="rect">
            <a:avLst/>
          </a:prstGeom>
          <a:noFill/>
        </p:spPr>
        <p:txBody>
          <a:bodyPr wrap="square" rtlCol="0">
            <a:spAutoFit/>
          </a:bodyPr>
          <a:lstStyle/>
          <a:p>
            <a:pPr algn="ctr"/>
            <a:r>
              <a:rPr lang="en-US" altLang="zh-CN" sz="2000" b="1" dirty="0">
                <a:solidFill>
                  <a:schemeClr val="bg1"/>
                </a:solidFill>
                <a:ea typeface="微软雅黑" panose="020B0503020204020204" charset="-122"/>
              </a:rPr>
              <a:t>GV: </a:t>
            </a:r>
            <a:r>
              <a:rPr lang="en-US" altLang="zh-CN" sz="2000" b="1" dirty="0" err="1" smtClean="0">
                <a:solidFill>
                  <a:schemeClr val="bg1"/>
                </a:solidFill>
                <a:ea typeface="微软雅黑" panose="020B0503020204020204" charset="-122"/>
              </a:rPr>
              <a:t>Đỗ</a:t>
            </a:r>
            <a:r>
              <a:rPr lang="en-US" altLang="zh-CN" sz="2000" b="1" dirty="0" smtClean="0">
                <a:solidFill>
                  <a:schemeClr val="bg1"/>
                </a:solidFill>
                <a:ea typeface="微软雅黑" panose="020B0503020204020204" charset="-122"/>
              </a:rPr>
              <a:t> </a:t>
            </a:r>
            <a:r>
              <a:rPr lang="en-US" altLang="zh-CN" sz="2000" b="1" dirty="0" err="1" smtClean="0">
                <a:solidFill>
                  <a:schemeClr val="bg1"/>
                </a:solidFill>
                <a:ea typeface="微软雅黑" panose="020B0503020204020204" charset="-122"/>
              </a:rPr>
              <a:t>Khánh</a:t>
            </a:r>
            <a:r>
              <a:rPr lang="en-US" altLang="zh-CN" sz="2000" b="1" dirty="0" smtClean="0">
                <a:solidFill>
                  <a:schemeClr val="bg1"/>
                </a:solidFill>
                <a:ea typeface="微软雅黑" panose="020B0503020204020204" charset="-122"/>
              </a:rPr>
              <a:t> </a:t>
            </a:r>
            <a:r>
              <a:rPr lang="en-US" altLang="zh-CN" sz="2000" b="1" dirty="0" err="1" smtClean="0">
                <a:solidFill>
                  <a:schemeClr val="bg1"/>
                </a:solidFill>
                <a:ea typeface="微软雅黑" panose="020B0503020204020204" charset="-122"/>
              </a:rPr>
              <a:t>Linh</a:t>
            </a:r>
            <a:endParaRPr lang="zh-CN" altLang="en-US" sz="2000" b="1" dirty="0">
              <a:solidFill>
                <a:schemeClr val="bg1"/>
              </a:solidFill>
              <a:ea typeface="微软雅黑" panose="020B0503020204020204" charset="-122"/>
            </a:endParaRPr>
          </a:p>
        </p:txBody>
      </p:sp>
      <p:pic>
        <p:nvPicPr>
          <p:cNvPr id="18" name="图片 17" descr="花"/>
          <p:cNvPicPr>
            <a:picLocks noChangeAspect="1"/>
          </p:cNvPicPr>
          <p:nvPr/>
        </p:nvPicPr>
        <p:blipFill>
          <a:blip r:embed="rId5"/>
          <a:stretch>
            <a:fillRect/>
          </a:stretch>
        </p:blipFill>
        <p:spPr>
          <a:xfrm>
            <a:off x="3150235" y="5103347"/>
            <a:ext cx="1229995" cy="1103630"/>
          </a:xfrm>
          <a:prstGeom prst="rect">
            <a:avLst/>
          </a:prstGeom>
        </p:spPr>
      </p:pic>
      <p:pic>
        <p:nvPicPr>
          <p:cNvPr id="19" name="图片 18" descr="鸟"/>
          <p:cNvPicPr>
            <a:picLocks noChangeAspect="1"/>
          </p:cNvPicPr>
          <p:nvPr/>
        </p:nvPicPr>
        <p:blipFill>
          <a:blip r:embed="rId6"/>
          <a:stretch>
            <a:fillRect/>
          </a:stretch>
        </p:blipFill>
        <p:spPr>
          <a:xfrm>
            <a:off x="8188787" y="5422117"/>
            <a:ext cx="1003935" cy="784860"/>
          </a:xfrm>
          <a:prstGeom prst="rect">
            <a:avLst/>
          </a:prstGeom>
        </p:spPr>
      </p:pic>
      <p:sp>
        <p:nvSpPr>
          <p:cNvPr id="22" name="文本框 21"/>
          <p:cNvSpPr txBox="1"/>
          <p:nvPr/>
        </p:nvSpPr>
        <p:spPr>
          <a:xfrm>
            <a:off x="12917042" y="2163651"/>
            <a:ext cx="6091764" cy="738664"/>
          </a:xfrm>
          <a:prstGeom prst="rect">
            <a:avLst/>
          </a:prstGeom>
          <a:noFill/>
        </p:spPr>
        <p:txBody>
          <a:bodyPr wrap="square" rtlCol="0">
            <a:spAutoFit/>
          </a:bodyPr>
          <a:lstStyle/>
          <a:p>
            <a:pPr algn="ctr"/>
            <a:r>
              <a:rPr lang="en-US" sz="1400" dirty="0" err="1">
                <a:latin typeface="Times New Roman" pitchFamily="18" charset="0"/>
                <a:cs typeface="Times New Roman" pitchFamily="18" charset="0"/>
              </a:rPr>
              <a:t>Bài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Thuyết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mẫu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thông</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endParaRPr lang="en-US" sz="1400" dirty="0">
              <a:latin typeface="Times New Roman" pitchFamily="18" charset="0"/>
              <a:cs typeface="Times New Roman" pitchFamily="18" charset="0"/>
            </a:endParaRPr>
          </a:p>
          <a:p>
            <a:pPr algn="ct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4 – 5 </a:t>
            </a:r>
            <a:r>
              <a:rPr lang="en-US" sz="1400" dirty="0" err="1">
                <a:latin typeface="Times New Roman" pitchFamily="18" charset="0"/>
                <a:cs typeface="Times New Roman" pitchFamily="18" charset="0"/>
              </a:rPr>
              <a:t>tuổi</a:t>
            </a:r>
            <a:endParaRPr lang="vi-VN" sz="1400" dirty="0">
              <a:latin typeface="Times New Roman" pitchFamily="18" charset="0"/>
              <a:cs typeface="Times New Roman" pitchFamily="18" charset="0"/>
            </a:endParaRPr>
          </a:p>
        </p:txBody>
      </p:sp>
      <p:pic>
        <p:nvPicPr>
          <p:cNvPr id="24" name="图片 23" descr="花2"/>
          <p:cNvPicPr>
            <a:picLocks noChangeAspect="1"/>
          </p:cNvPicPr>
          <p:nvPr/>
        </p:nvPicPr>
        <p:blipFill>
          <a:blip r:embed="rId7"/>
          <a:stretch>
            <a:fillRect/>
          </a:stretch>
        </p:blipFill>
        <p:spPr>
          <a:xfrm>
            <a:off x="10029755" y="2266315"/>
            <a:ext cx="887095" cy="897890"/>
          </a:xfrm>
          <a:prstGeom prst="rect">
            <a:avLst/>
          </a:prstGeom>
        </p:spPr>
      </p:pic>
      <p:sp>
        <p:nvSpPr>
          <p:cNvPr id="29" name="Subtitle 2"/>
          <p:cNvSpPr txBox="1">
            <a:spLocks/>
          </p:cNvSpPr>
          <p:nvPr/>
        </p:nvSpPr>
        <p:spPr>
          <a:xfrm>
            <a:off x="2478867" y="2715260"/>
            <a:ext cx="7150035" cy="2121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smtClean="0">
                <a:latin typeface="Times New Roman" pitchFamily="18" charset="0"/>
                <a:cs typeface="Times New Roman" pitchFamily="18" charset="0"/>
              </a:rPr>
              <a:t>Bài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trẻ</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mẫu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giáo</a:t>
            </a:r>
            <a:r>
              <a:rPr lang="en-US" dirty="0" smtClean="0">
                <a:latin typeface="Times New Roman" pitchFamily="18" charset="0"/>
                <a:cs typeface="Times New Roman" pitchFamily="18" charset="0"/>
              </a:rPr>
              <a:t> 4-5 </a:t>
            </a:r>
            <a:r>
              <a:rPr lang="en-US" dirty="0" err="1" smtClean="0">
                <a:latin typeface="Times New Roman" pitchFamily="18" charset="0"/>
                <a:cs typeface="Times New Roman" pitchFamily="18" charset="0"/>
              </a:rPr>
              <a:t>tuổi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qua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giờ</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chung</a:t>
            </a:r>
            <a:endParaRPr lang="en-US" dirty="0" smtClean="0">
              <a:latin typeface="Times New Roman" pitchFamily="18" charset="0"/>
              <a:cs typeface="Times New Roman" pitchFamily="18" charset="0"/>
            </a:endParaRPr>
          </a:p>
          <a:p>
            <a:pPr marL="0" indent="0" algn="ctr">
              <a:buNone/>
            </a:pPr>
            <a:r>
              <a:rPr lang="en-US" dirty="0" err="1" smtClean="0">
                <a:latin typeface="Times New Roman" pitchFamily="18" charset="0"/>
                <a:cs typeface="Times New Roman" pitchFamily="18" charset="0"/>
              </a:rPr>
              <a:t>Đối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tượng</a:t>
            </a:r>
            <a:r>
              <a:rPr lang="en-US" dirty="0" smtClean="0">
                <a:latin typeface="Times New Roman" pitchFamily="18" charset="0"/>
                <a:cs typeface="Times New Roman" pitchFamily="18" charset="0"/>
              </a:rPr>
              <a:t>: 4 – 5 </a:t>
            </a:r>
            <a:r>
              <a:rPr lang="en-US" dirty="0" err="1" smtClean="0">
                <a:latin typeface="Times New Roman" pitchFamily="18" charset="0"/>
                <a:cs typeface="Times New Roman" pitchFamily="18" charset="0"/>
              </a:rPr>
              <a:t>tuổi</a:t>
            </a:r>
            <a:endParaRPr lang="vi-VN" dirty="0" smtClean="0">
              <a:latin typeface="Times New Roman" pitchFamily="18" charset="0"/>
              <a:cs typeface="Times New Roman" pitchFamily="18" charset="0"/>
            </a:endParaRPr>
          </a:p>
          <a:p>
            <a:pPr algn="ctr"/>
            <a:endParaRPr lang="vi-VN"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animBg="1"/>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535295" y="1378585"/>
            <a:ext cx="1122045" cy="830997"/>
          </a:xfrm>
          <a:prstGeom prst="rect">
            <a:avLst/>
          </a:prstGeom>
          <a:noFill/>
        </p:spPr>
        <p:txBody>
          <a:bodyPr wrap="square" rtlCol="0">
            <a:spAutoFit/>
          </a:bodyPr>
          <a:lstStyle/>
          <a:p>
            <a:pPr algn="ctr"/>
            <a:r>
              <a:rPr lang="en-US" altLang="zh-CN" sz="2400" b="1" dirty="0" err="1">
                <a:solidFill>
                  <a:srgbClr val="336601"/>
                </a:solidFill>
                <a:latin typeface="微软雅黑" panose="020B0503020204020204" charset="-122"/>
                <a:ea typeface="微软雅黑" panose="020B0503020204020204" charset="-122"/>
              </a:rPr>
              <a:t>Phần</a:t>
            </a:r>
            <a:r>
              <a:rPr lang="en-US" altLang="zh-CN" sz="2400" b="1" dirty="0">
                <a:solidFill>
                  <a:srgbClr val="336601"/>
                </a:solidFill>
                <a:latin typeface="微软雅黑" panose="020B0503020204020204" charset="-122"/>
                <a:ea typeface="微软雅黑" panose="020B0503020204020204" charset="-122"/>
              </a:rPr>
              <a:t> </a:t>
            </a:r>
            <a:r>
              <a:rPr lang="en-US" altLang="zh-CN" sz="2400" b="1" dirty="0" smtClean="0">
                <a:solidFill>
                  <a:srgbClr val="336601"/>
                </a:solidFill>
                <a:latin typeface="微软雅黑" panose="020B0503020204020204" charset="-122"/>
                <a:ea typeface="微软雅黑" panose="020B0503020204020204" charset="-122"/>
              </a:rPr>
              <a:t>02</a:t>
            </a:r>
            <a:endParaRPr lang="en-US" altLang="zh-CN" sz="2400" b="1" dirty="0">
              <a:solidFill>
                <a:srgbClr val="336601"/>
              </a:solidFill>
              <a:latin typeface="微软雅黑" panose="020B0503020204020204" charset="-122"/>
              <a:ea typeface="微软雅黑" panose="020B0503020204020204" charset="-122"/>
            </a:endParaRP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2931160" cy="707886"/>
          </a:xfrm>
          <a:prstGeom prst="rect">
            <a:avLst/>
          </a:prstGeom>
          <a:noFill/>
        </p:spPr>
        <p:txBody>
          <a:bodyPr wrap="square" rtlCol="0">
            <a:spAutoFit/>
          </a:bodyPr>
          <a:lstStyle/>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Nội</a:t>
            </a:r>
            <a:r>
              <a:rPr lang="en-US" altLang="zh-CN" sz="4000" b="1" dirty="0" smtClean="0">
                <a:solidFill>
                  <a:srgbClr val="336601"/>
                </a:solidFill>
                <a:latin typeface="Times New Roman" pitchFamily="18" charset="0"/>
                <a:ea typeface="微软雅黑" panose="020B0503020204020204" charset="-122"/>
                <a:cs typeface="Times New Roman" pitchFamily="18" charset="0"/>
              </a:rPr>
              <a:t> Dung</a:t>
            </a:r>
            <a:endParaRPr lang="zh-CN" altLang="en-US" sz="4000" b="1"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670832" y="4063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文本框 6"/>
          <p:cNvSpPr txBox="1"/>
          <p:nvPr/>
        </p:nvSpPr>
        <p:spPr>
          <a:xfrm>
            <a:off x="1238159" y="4077335"/>
            <a:ext cx="2138045" cy="369332"/>
          </a:xfrm>
          <a:prstGeom prst="rect">
            <a:avLst/>
          </a:prstGeom>
          <a:noFill/>
        </p:spPr>
        <p:txBody>
          <a:bodyPr wrap="square" rtlCol="0">
            <a:spAutoFit/>
          </a:bodyPr>
          <a:lstStyle/>
          <a:p>
            <a:r>
              <a:rPr lang="en-US" b="1" dirty="0" err="1"/>
              <a:t>Xây</a:t>
            </a:r>
            <a:r>
              <a:rPr lang="en-US" b="1" dirty="0"/>
              <a:t> </a:t>
            </a:r>
            <a:r>
              <a:rPr lang="en-US" b="1" dirty="0" err="1"/>
              <a:t>dựng</a:t>
            </a:r>
            <a:r>
              <a:rPr lang="en-US" b="1" dirty="0"/>
              <a:t> </a:t>
            </a:r>
            <a:r>
              <a:rPr lang="en-US" b="1" dirty="0" err="1"/>
              <a:t>kế</a:t>
            </a:r>
            <a:r>
              <a:rPr lang="en-US" b="1" dirty="0"/>
              <a:t> </a:t>
            </a:r>
            <a:r>
              <a:rPr lang="en-US" b="1" dirty="0" err="1"/>
              <a:t>hoạch</a:t>
            </a:r>
            <a:endParaRPr lang="zh-CN" altLang="en-US" dirty="0">
              <a:solidFill>
                <a:srgbClr val="336601"/>
              </a:solidFill>
              <a:latin typeface="微软雅黑" panose="020B0503020204020204" charset="-122"/>
              <a:ea typeface="微软雅黑" panose="020B0503020204020204" charset="-122"/>
            </a:endParaRPr>
          </a:p>
        </p:txBody>
      </p:sp>
      <p:sp>
        <p:nvSpPr>
          <p:cNvPr id="8" name="定位箭头"/>
          <p:cNvSpPr/>
          <p:nvPr/>
        </p:nvSpPr>
        <p:spPr>
          <a:xfrm rot="5400000">
            <a:off x="716343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文本框 8"/>
          <p:cNvSpPr txBox="1"/>
          <p:nvPr/>
        </p:nvSpPr>
        <p:spPr>
          <a:xfrm>
            <a:off x="7753099" y="3952924"/>
            <a:ext cx="3999630" cy="646331"/>
          </a:xfrm>
          <a:prstGeom prst="rect">
            <a:avLst/>
          </a:prstGeom>
          <a:noFill/>
        </p:spPr>
        <p:txBody>
          <a:bodyPr wrap="square" rtlCol="0">
            <a:spAutoFit/>
          </a:bodyPr>
          <a:lstStyle/>
          <a:p>
            <a:r>
              <a:rPr lang="en-US" b="1" dirty="0" err="1"/>
              <a:t>Gây</a:t>
            </a:r>
            <a:r>
              <a:rPr lang="en-US" b="1" dirty="0"/>
              <a:t> </a:t>
            </a:r>
            <a:r>
              <a:rPr lang="en-US" b="1" dirty="0" err="1"/>
              <a:t>hứng</a:t>
            </a:r>
            <a:r>
              <a:rPr lang="en-US" b="1" dirty="0"/>
              <a:t> </a:t>
            </a:r>
            <a:r>
              <a:rPr lang="en-US" b="1" dirty="0" err="1"/>
              <a:t>thú</a:t>
            </a:r>
            <a:r>
              <a:rPr lang="en-US" b="1" dirty="0"/>
              <a:t> </a:t>
            </a:r>
            <a:r>
              <a:rPr lang="en-US" b="1" dirty="0" err="1"/>
              <a:t>cho</a:t>
            </a:r>
            <a:r>
              <a:rPr lang="en-US" b="1" dirty="0"/>
              <a:t> </a:t>
            </a:r>
            <a:r>
              <a:rPr lang="en-US" b="1" dirty="0" err="1"/>
              <a:t>trẻ</a:t>
            </a:r>
            <a:r>
              <a:rPr lang="en-US" b="1" dirty="0"/>
              <a:t> </a:t>
            </a:r>
            <a:r>
              <a:rPr lang="en-US" b="1" dirty="0" err="1"/>
              <a:t>thông</a:t>
            </a:r>
            <a:r>
              <a:rPr lang="en-US" b="1" dirty="0"/>
              <a:t> qua </a:t>
            </a:r>
            <a:r>
              <a:rPr lang="en-US" b="1" dirty="0" err="1"/>
              <a:t>việc</a:t>
            </a:r>
            <a:r>
              <a:rPr lang="en-US" b="1" dirty="0"/>
              <a:t> </a:t>
            </a:r>
            <a:r>
              <a:rPr lang="en-US" b="1" dirty="0" err="1"/>
              <a:t>sử</a:t>
            </a:r>
            <a:r>
              <a:rPr lang="en-US" b="1" dirty="0"/>
              <a:t> </a:t>
            </a:r>
            <a:r>
              <a:rPr lang="en-US" b="1" dirty="0" err="1"/>
              <a:t>dụng</a:t>
            </a:r>
            <a:r>
              <a:rPr lang="en-US" b="1" dirty="0"/>
              <a:t> </a:t>
            </a:r>
            <a:r>
              <a:rPr lang="en-US" b="1" dirty="0" err="1"/>
              <a:t>đồ</a:t>
            </a:r>
            <a:r>
              <a:rPr lang="en-US" b="1" dirty="0"/>
              <a:t> dung, </a:t>
            </a:r>
            <a:r>
              <a:rPr lang="en-US" b="1" dirty="0" err="1"/>
              <a:t>đồ</a:t>
            </a:r>
            <a:r>
              <a:rPr lang="en-US" b="1" dirty="0"/>
              <a:t> </a:t>
            </a:r>
            <a:r>
              <a:rPr lang="en-US" b="1" dirty="0" err="1"/>
              <a:t>chơi</a:t>
            </a:r>
            <a:r>
              <a:rPr lang="en-US" b="1" dirty="0"/>
              <a:t> </a:t>
            </a:r>
            <a:r>
              <a:rPr lang="en-US" b="1" dirty="0" err="1"/>
              <a:t>phục</a:t>
            </a:r>
            <a:r>
              <a:rPr lang="en-US" b="1" dirty="0"/>
              <a:t> </a:t>
            </a:r>
            <a:r>
              <a:rPr lang="en-US" b="1" dirty="0" err="1"/>
              <a:t>vụ</a:t>
            </a:r>
            <a:r>
              <a:rPr lang="en-US" b="1" dirty="0"/>
              <a:t> </a:t>
            </a:r>
            <a:r>
              <a:rPr lang="en-US" b="1" dirty="0" err="1"/>
              <a:t>tiết</a:t>
            </a:r>
            <a:r>
              <a:rPr lang="en-US" b="1" dirty="0"/>
              <a:t> </a:t>
            </a:r>
            <a:r>
              <a:rPr lang="en-US" b="1" dirty="0" err="1"/>
              <a:t>học</a:t>
            </a:r>
            <a:endParaRPr lang="zh-CN" altLang="en-US" dirty="0">
              <a:solidFill>
                <a:srgbClr val="336601"/>
              </a:solidFill>
              <a:latin typeface="微软雅黑" panose="020B0503020204020204" charset="-122"/>
              <a:ea typeface="微软雅黑" panose="020B0503020204020204" charset="-122"/>
            </a:endParaRPr>
          </a:p>
        </p:txBody>
      </p:sp>
      <p:sp>
        <p:nvSpPr>
          <p:cNvPr id="10" name="定位箭头"/>
          <p:cNvSpPr/>
          <p:nvPr/>
        </p:nvSpPr>
        <p:spPr>
          <a:xfrm rot="5400000">
            <a:off x="670832"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1353728" y="4876890"/>
            <a:ext cx="4181567" cy="646331"/>
          </a:xfrm>
          <a:prstGeom prst="rect">
            <a:avLst/>
          </a:prstGeom>
          <a:noFill/>
        </p:spPr>
        <p:txBody>
          <a:bodyPr wrap="square" rtlCol="0">
            <a:spAutoFit/>
          </a:bodyPr>
          <a:lstStyle/>
          <a:p>
            <a:r>
              <a:rPr lang="en-US" b="1" dirty="0" err="1"/>
              <a:t>Gây</a:t>
            </a:r>
            <a:r>
              <a:rPr lang="en-US" b="1" dirty="0"/>
              <a:t> </a:t>
            </a:r>
            <a:r>
              <a:rPr lang="en-US" b="1" dirty="0" err="1"/>
              <a:t>hứng</a:t>
            </a:r>
            <a:r>
              <a:rPr lang="en-US" b="1" dirty="0"/>
              <a:t> </a:t>
            </a:r>
            <a:r>
              <a:rPr lang="en-US" b="1" dirty="0" err="1"/>
              <a:t>cho</a:t>
            </a:r>
            <a:r>
              <a:rPr lang="en-US" b="1" dirty="0"/>
              <a:t> </a:t>
            </a:r>
            <a:r>
              <a:rPr lang="en-US" b="1" dirty="0" err="1"/>
              <a:t>trẻ</a:t>
            </a:r>
            <a:r>
              <a:rPr lang="en-US" b="1" dirty="0"/>
              <a:t> </a:t>
            </a:r>
            <a:r>
              <a:rPr lang="en-US" b="1" dirty="0" err="1"/>
              <a:t>thú</a:t>
            </a:r>
            <a:r>
              <a:rPr lang="en-US" b="1" dirty="0"/>
              <a:t> </a:t>
            </a:r>
            <a:r>
              <a:rPr lang="en-US" b="1" dirty="0" err="1"/>
              <a:t>thông</a:t>
            </a:r>
            <a:r>
              <a:rPr lang="en-US" b="1" dirty="0"/>
              <a:t> qua </a:t>
            </a:r>
            <a:r>
              <a:rPr lang="en-US" b="1" dirty="0" err="1"/>
              <a:t>phương</a:t>
            </a:r>
            <a:r>
              <a:rPr lang="en-US" b="1" dirty="0"/>
              <a:t> </a:t>
            </a:r>
            <a:r>
              <a:rPr lang="en-US" b="1" dirty="0" err="1"/>
              <a:t>pháp</a:t>
            </a:r>
            <a:r>
              <a:rPr lang="en-US" b="1" dirty="0"/>
              <a:t> </a:t>
            </a:r>
            <a:r>
              <a:rPr lang="en-US" b="1" dirty="0" err="1"/>
              <a:t>trò</a:t>
            </a:r>
            <a:r>
              <a:rPr lang="en-US" b="1" dirty="0"/>
              <a:t> </a:t>
            </a:r>
            <a:r>
              <a:rPr lang="en-US" b="1" dirty="0" err="1"/>
              <a:t>chơi</a:t>
            </a:r>
            <a:endParaRPr lang="zh-CN" altLang="en-US" dirty="0">
              <a:solidFill>
                <a:srgbClr val="336601"/>
              </a:solidFill>
              <a:latin typeface="微软雅黑" panose="020B0503020204020204" charset="-122"/>
              <a:ea typeface="微软雅黑" panose="020B0503020204020204" charset="-122"/>
            </a:endParaRPr>
          </a:p>
        </p:txBody>
      </p:sp>
      <p:sp>
        <p:nvSpPr>
          <p:cNvPr id="12" name="定位箭头"/>
          <p:cNvSpPr/>
          <p:nvPr/>
        </p:nvSpPr>
        <p:spPr>
          <a:xfrm rot="5400000">
            <a:off x="7163435" y="4979669"/>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7914797" y="4886380"/>
            <a:ext cx="3837932" cy="646331"/>
          </a:xfrm>
          <a:prstGeom prst="rect">
            <a:avLst/>
          </a:prstGeom>
          <a:noFill/>
        </p:spPr>
        <p:txBody>
          <a:bodyPr wrap="square" rtlCol="0">
            <a:spAutoFit/>
          </a:bodyPr>
          <a:lstStyle/>
          <a:p>
            <a:r>
              <a:rPr lang="vi-VN" b="1" dirty="0"/>
              <a:t>Gây hứng thú thông qua sử dụng âm nhạc, thơ, vè, kể chuyện</a:t>
            </a:r>
            <a:endParaRPr lang="zh-CN" altLang="en-US" dirty="0">
              <a:solidFill>
                <a:srgbClr val="336601"/>
              </a:solidFill>
              <a:latin typeface="微软雅黑" panose="020B0503020204020204" charset="-122"/>
              <a:ea typeface="微软雅黑" panose="020B0503020204020204" charset="-122"/>
            </a:endParaRPr>
          </a:p>
        </p:txBody>
      </p:sp>
      <p:sp>
        <p:nvSpPr>
          <p:cNvPr id="14" name="定位箭头"/>
          <p:cNvSpPr/>
          <p:nvPr/>
        </p:nvSpPr>
        <p:spPr>
          <a:xfrm rot="5400000">
            <a:off x="670832" y="595670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Rectangle 5"/>
          <p:cNvSpPr/>
          <p:nvPr/>
        </p:nvSpPr>
        <p:spPr>
          <a:xfrm>
            <a:off x="1353727" y="5824992"/>
            <a:ext cx="3905977" cy="646331"/>
          </a:xfrm>
          <a:prstGeom prst="rect">
            <a:avLst/>
          </a:prstGeom>
        </p:spPr>
        <p:txBody>
          <a:bodyPr wrap="square">
            <a:spAutoFit/>
          </a:bodyPr>
          <a:lstStyle/>
          <a:p>
            <a:r>
              <a:rPr lang="vi-VN" b="1" dirty="0"/>
              <a:t>Gây hứng thú thông qua sử dụng tình huống</a:t>
            </a:r>
            <a:endParaRPr lang="zh-CN" altLang="en-US" dirty="0">
              <a:solidFill>
                <a:srgbClr val="336601"/>
              </a:solidFill>
              <a:latin typeface="微软雅黑" panose="020B0503020204020204" charset="-122"/>
              <a:ea typeface="微软雅黑" panose="020B0503020204020204" charset="-122"/>
            </a:endParaRPr>
          </a:p>
        </p:txBody>
      </p:sp>
      <p:sp>
        <p:nvSpPr>
          <p:cNvPr id="16" name="定位箭头"/>
          <p:cNvSpPr/>
          <p:nvPr/>
        </p:nvSpPr>
        <p:spPr>
          <a:xfrm rot="5400000">
            <a:off x="7163435" y="5949402"/>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Rectangle 14"/>
          <p:cNvSpPr/>
          <p:nvPr/>
        </p:nvSpPr>
        <p:spPr>
          <a:xfrm>
            <a:off x="7753100" y="5949402"/>
            <a:ext cx="3999630" cy="646331"/>
          </a:xfrm>
          <a:prstGeom prst="rect">
            <a:avLst/>
          </a:prstGeom>
        </p:spPr>
        <p:txBody>
          <a:bodyPr wrap="square">
            <a:spAutoFit/>
          </a:bodyPr>
          <a:lstStyle/>
          <a:p>
            <a:r>
              <a:rPr lang="vi-VN" b="1" dirty="0">
                <a:latin typeface="Times New Roman" pitchFamily="18" charset="0"/>
                <a:cs typeface="Times New Roman" pitchFamily="18" charset="0"/>
              </a:rPr>
              <a:t>Biện pháp làm đồ dung đồ chơ từ các nguyên vật liệu 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circle(in)">
                                      <p:cBhvr>
                                        <p:cTn id="21" dur="2000"/>
                                        <p:tgtEl>
                                          <p:spTgt spid="1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2000"/>
                                        <p:tgtEl>
                                          <p:spTgt spid="11"/>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ircle(in)">
                                      <p:cBhvr>
                                        <p:cTn id="45" dur="2000"/>
                                        <p:tgtEl>
                                          <p:spTgt spid="14"/>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in)">
                                      <p:cBhvr>
                                        <p:cTn id="48" dur="2000"/>
                                        <p:tgtEl>
                                          <p:spTgt spid="6"/>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circle(in)">
                                      <p:cBhvr>
                                        <p:cTn id="51" dur="2000"/>
                                        <p:tgtEl>
                                          <p:spTgt spid="16"/>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circle(in)">
                                      <p:cBhvr>
                                        <p:cTn id="5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P spid="12" grpId="0" animBg="1"/>
      <p:bldP spid="13" grpId="0"/>
      <p:bldP spid="14" grpId="0" animBg="1"/>
      <p:bldP spid="6" grpId="0"/>
      <p:bldP spid="16"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1.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dựng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kế</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4589861" y="3291422"/>
            <a:ext cx="5097145" cy="755015"/>
            <a:chOff x="2822576" y="3382963"/>
            <a:chExt cx="5745163" cy="850900"/>
          </a:xfrm>
          <a:solidFill>
            <a:srgbClr val="336601"/>
          </a:solidFill>
        </p:grpSpPr>
        <p:sp>
          <p:nvSpPr>
            <p:cNvPr id="11" name="Freeform 5"/>
            <p:cNvSpPr/>
            <p:nvPr/>
          </p:nvSpPr>
          <p:spPr bwMode="auto">
            <a:xfrm>
              <a:off x="2951164" y="3709988"/>
              <a:ext cx="5616575" cy="230187"/>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2822576" y="3382963"/>
              <a:ext cx="515938" cy="850900"/>
            </a:xfrm>
            <a:custGeom>
              <a:avLst/>
              <a:gdLst>
                <a:gd name="T0" fmla="*/ 13 w 16"/>
                <a:gd name="T1" fmla="*/ 26 h 26"/>
                <a:gd name="T2" fmla="*/ 11 w 16"/>
                <a:gd name="T3" fmla="*/ 25 h 26"/>
                <a:gd name="T4" fmla="*/ 1 w 16"/>
                <a:gd name="T5" fmla="*/ 16 h 26"/>
                <a:gd name="T6" fmla="*/ 1 w 16"/>
                <a:gd name="T7" fmla="*/ 11 h 26"/>
                <a:gd name="T8" fmla="*/ 11 w 16"/>
                <a:gd name="T9" fmla="*/ 2 h 26"/>
                <a:gd name="T10" fmla="*/ 15 w 16"/>
                <a:gd name="T11" fmla="*/ 2 h 26"/>
                <a:gd name="T12" fmla="*/ 15 w 16"/>
                <a:gd name="T13" fmla="*/ 6 h 26"/>
                <a:gd name="T14" fmla="*/ 8 w 16"/>
                <a:gd name="T15" fmla="*/ 13 h 26"/>
                <a:gd name="T16" fmla="*/ 15 w 16"/>
                <a:gd name="T17" fmla="*/ 21 h 26"/>
                <a:gd name="T18" fmla="*/ 15 w 16"/>
                <a:gd name="T19" fmla="*/ 25 h 26"/>
                <a:gd name="T20" fmla="*/ 13 w 1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3" y="26"/>
                  </a:moveTo>
                  <a:cubicBezTo>
                    <a:pt x="12" y="26"/>
                    <a:pt x="11" y="26"/>
                    <a:pt x="11" y="25"/>
                  </a:cubicBezTo>
                  <a:cubicBezTo>
                    <a:pt x="1" y="16"/>
                    <a:pt x="1" y="16"/>
                    <a:pt x="1" y="16"/>
                  </a:cubicBezTo>
                  <a:cubicBezTo>
                    <a:pt x="0" y="14"/>
                    <a:pt x="0" y="12"/>
                    <a:pt x="1" y="11"/>
                  </a:cubicBezTo>
                  <a:cubicBezTo>
                    <a:pt x="11" y="2"/>
                    <a:pt x="11" y="2"/>
                    <a:pt x="11" y="2"/>
                  </a:cubicBezTo>
                  <a:cubicBezTo>
                    <a:pt x="12" y="0"/>
                    <a:pt x="14" y="0"/>
                    <a:pt x="15" y="2"/>
                  </a:cubicBezTo>
                  <a:cubicBezTo>
                    <a:pt x="16" y="3"/>
                    <a:pt x="16" y="5"/>
                    <a:pt x="15" y="6"/>
                  </a:cubicBezTo>
                  <a:cubicBezTo>
                    <a:pt x="8" y="13"/>
                    <a:pt x="8" y="13"/>
                    <a:pt x="8" y="13"/>
                  </a:cubicBezTo>
                  <a:cubicBezTo>
                    <a:pt x="15" y="21"/>
                    <a:pt x="15" y="21"/>
                    <a:pt x="15" y="21"/>
                  </a:cubicBezTo>
                  <a:cubicBezTo>
                    <a:pt x="16" y="22"/>
                    <a:pt x="16" y="24"/>
                    <a:pt x="15" y="25"/>
                  </a:cubicBezTo>
                  <a:cubicBezTo>
                    <a:pt x="14" y="26"/>
                    <a:pt x="14" y="26"/>
                    <a:pt x="1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5877560" y="2629535"/>
            <a:ext cx="4153535" cy="1132205"/>
            <a:chOff x="4016376" y="2663825"/>
            <a:chExt cx="4681538" cy="1276350"/>
          </a:xfrm>
          <a:solidFill>
            <a:srgbClr val="336601"/>
          </a:solidFill>
        </p:grpSpPr>
        <p:sp>
          <p:nvSpPr>
            <p:cNvPr id="14" name="Freeform 6"/>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7224395" y="2223135"/>
            <a:ext cx="2863215" cy="1539240"/>
            <a:chOff x="5534026" y="2205038"/>
            <a:chExt cx="3227388" cy="1735137"/>
          </a:xfrm>
          <a:solidFill>
            <a:srgbClr val="336601"/>
          </a:solidFill>
        </p:grpSpPr>
        <p:sp>
          <p:nvSpPr>
            <p:cNvPr id="17" name="Freeform 9"/>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423025" y="3557905"/>
            <a:ext cx="3550285" cy="1654810"/>
            <a:chOff x="4630739" y="3709988"/>
            <a:chExt cx="4002087" cy="1865312"/>
          </a:xfrm>
          <a:solidFill>
            <a:srgbClr val="336601"/>
          </a:solidFill>
        </p:grpSpPr>
        <p:sp>
          <p:nvSpPr>
            <p:cNvPr id="20" name="Freeform 7"/>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任意多边形 21"/>
          <p:cNvSpPr/>
          <p:nvPr/>
        </p:nvSpPr>
        <p:spPr bwMode="auto">
          <a:xfrm>
            <a:off x="7785100" y="3557905"/>
            <a:ext cx="5427345" cy="1480185"/>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336601"/>
          </a:solidFill>
          <a:ln>
            <a:noFill/>
          </a:ln>
        </p:spPr>
        <p:txBody>
          <a:bodyPr vert="horz" wrap="square" lIns="91440" tIns="45720" rIns="91440" bIns="45720" numCol="1" anchor="t" anchorCtr="0" compatLnSpc="1">
            <a:noAutofit/>
          </a:bodyPr>
          <a:lstStyle/>
          <a:p>
            <a:endParaRPr lang="zh-CN" altLang="en-US"/>
          </a:p>
        </p:txBody>
      </p:sp>
      <p:sp>
        <p:nvSpPr>
          <p:cNvPr id="23" name="矩形 6"/>
          <p:cNvSpPr>
            <a:spLocks noChangeArrowheads="1"/>
          </p:cNvSpPr>
          <p:nvPr/>
        </p:nvSpPr>
        <p:spPr bwMode="auto">
          <a:xfrm>
            <a:off x="8615045" y="5036185"/>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dục</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năm</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học</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9" name="矩形 6"/>
          <p:cNvSpPr>
            <a:spLocks noChangeArrowheads="1"/>
          </p:cNvSpPr>
          <p:nvPr/>
        </p:nvSpPr>
        <p:spPr bwMode="auto">
          <a:xfrm>
            <a:off x="8218170" y="2221230"/>
            <a:ext cx="3152775" cy="36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chủ</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đề</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4" name="矩形 6"/>
          <p:cNvSpPr>
            <a:spLocks noChangeArrowheads="1"/>
          </p:cNvSpPr>
          <p:nvPr/>
        </p:nvSpPr>
        <p:spPr bwMode="auto">
          <a:xfrm>
            <a:off x="5118735" y="5369560"/>
            <a:ext cx="3152775" cy="36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tuần</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6" name="矩形 6"/>
          <p:cNvSpPr>
            <a:spLocks noChangeArrowheads="1"/>
          </p:cNvSpPr>
          <p:nvPr/>
        </p:nvSpPr>
        <p:spPr bwMode="auto">
          <a:xfrm>
            <a:off x="4873383" y="2088383"/>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ngày</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8" name="矩形 6"/>
          <p:cNvSpPr>
            <a:spLocks noChangeArrowheads="1"/>
          </p:cNvSpPr>
          <p:nvPr/>
        </p:nvSpPr>
        <p:spPr bwMode="auto">
          <a:xfrm>
            <a:off x="1521460" y="3265805"/>
            <a:ext cx="31527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Soạn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các</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hoạt</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động</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chung</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9" name="矩形 38"/>
          <p:cNvSpPr/>
          <p:nvPr/>
        </p:nvSpPr>
        <p:spPr>
          <a:xfrm>
            <a:off x="12428020" y="1606998"/>
            <a:ext cx="1089660" cy="333375"/>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gradFill>
                  <a:gsLst>
                    <a:gs pos="21000">
                      <a:schemeClr val="bg1"/>
                    </a:gs>
                    <a:gs pos="77000">
                      <a:schemeClr val="bg1"/>
                    </a:gs>
                  </a:gsLst>
                  <a:lin ang="0" scaled="0"/>
                </a:gradFill>
                <a:latin typeface="微软雅黑" panose="020B0503020204020204" charset="-122"/>
                <a:ea typeface="微软雅黑" panose="020B0503020204020204" charset="-122"/>
              </a:rPr>
              <a:t>5</a:t>
            </a:r>
            <a:endParaRPr lang="zh-CN" altLang="en-US" b="1" dirty="0">
              <a:gradFill>
                <a:gsLst>
                  <a:gs pos="21000">
                    <a:schemeClr val="bg1"/>
                  </a:gs>
                  <a:gs pos="77000">
                    <a:schemeClr val="bg1"/>
                  </a:gs>
                </a:gsLst>
                <a:lin ang="0" scaled="0"/>
              </a:gra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735170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9" grpId="0"/>
      <p:bldP spid="34" grpId="0"/>
      <p:bldP spid="36" grpId="0"/>
      <p:bldP spid="38" grpId="0"/>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552713"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1. </a:t>
            </a:r>
            <a:r>
              <a:rPr lang="en-US" altLang="zh-CN" b="1" dirty="0" err="1">
                <a:solidFill>
                  <a:srgbClr val="336601"/>
                </a:solidFill>
                <a:latin typeface="Times New Roman" pitchFamily="18" charset="0"/>
                <a:ea typeface="微软雅黑" panose="020B0503020204020204" charset="-122"/>
                <a:cs typeface="Times New Roman" pitchFamily="18" charset="0"/>
              </a:rPr>
              <a:t>Xây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dựng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kế</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12192378" y="2134675"/>
            <a:ext cx="961390" cy="1997119"/>
            <a:chOff x="124694" y="2347215"/>
            <a:chExt cx="1107996" cy="2300594"/>
          </a:xfrm>
        </p:grpSpPr>
        <p:grpSp>
          <p:nvGrpSpPr>
            <p:cNvPr id="11" name="组合 10"/>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381058"/>
            </a:xfrm>
            <a:prstGeom prst="rect">
              <a:avLst/>
            </a:prstGeom>
          </p:spPr>
          <p:txBody>
            <a:bodyPr wrap="square">
              <a:spAutoFit/>
            </a:bodyPr>
            <a:lstStyle/>
            <a:p>
              <a:r>
                <a:rPr lang="zh-CN" altLang="en-US" sz="7200" dirty="0">
                  <a:solidFill>
                    <a:srgbClr val="336601"/>
                  </a:solidFill>
                  <a:latin typeface="Calibri" panose="020F0502020204030204" charset="0"/>
                  <a:ea typeface="微软雅黑" panose="020B0503020204020204" charset="-122"/>
                  <a:cs typeface="Arial" panose="020B0604020202020204" pitchFamily="34" charset="0"/>
                </a:rPr>
                <a:t>“</a:t>
              </a:r>
            </a:p>
          </p:txBody>
        </p:sp>
      </p:grpSp>
      <p:grpSp>
        <p:nvGrpSpPr>
          <p:cNvPr id="28" name="组合 27"/>
          <p:cNvGrpSpPr/>
          <p:nvPr/>
        </p:nvGrpSpPr>
        <p:grpSpPr>
          <a:xfrm>
            <a:off x="828341" y="3133235"/>
            <a:ext cx="873760" cy="890905"/>
            <a:chOff x="1113255" y="3451514"/>
            <a:chExt cx="1006013" cy="1025234"/>
          </a:xfrm>
        </p:grpSpPr>
        <p:sp>
          <p:nvSpPr>
            <p:cNvPr id="29"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p>
          </p:txBody>
        </p:sp>
        <p:sp>
          <p:nvSpPr>
            <p:cNvPr id="30" name="文本框 29"/>
            <p:cNvSpPr txBox="1"/>
            <p:nvPr/>
          </p:nvSpPr>
          <p:spPr>
            <a:xfrm>
              <a:off x="1242662" y="3782662"/>
              <a:ext cx="746467" cy="389601"/>
            </a:xfrm>
            <a:prstGeom prst="rect">
              <a:avLst/>
            </a:prstGeom>
            <a:noFill/>
            <a:effectLst/>
          </p:spPr>
          <p:txBody>
            <a:bodyPr wrap="square" rtlCol="0">
              <a:spAutoFit/>
            </a:bodyPr>
            <a:lstStyle/>
            <a:p>
              <a:pPr algn="ctr"/>
              <a:r>
                <a:rPr lang="en-US" altLang="zh-CN" sz="1600" b="1" dirty="0" smtClean="0">
                  <a:solidFill>
                    <a:schemeClr val="bg1"/>
                  </a:solidFill>
                  <a:latin typeface="微软雅黑" panose="020B0503020204020204" charset="-122"/>
                  <a:ea typeface="微软雅黑" panose="020B0503020204020204" charset="-122"/>
                </a:rPr>
                <a:t>1</a:t>
              </a:r>
              <a:endParaRPr lang="zh-CN" altLang="en-US" sz="1600" b="1" dirty="0">
                <a:solidFill>
                  <a:schemeClr val="bg1"/>
                </a:solidFill>
                <a:latin typeface="微软雅黑" panose="020B0503020204020204" charset="-122"/>
                <a:ea typeface="微软雅黑" panose="020B0503020204020204" charset="-122"/>
              </a:endParaRPr>
            </a:p>
          </p:txBody>
        </p:sp>
      </p:grpSp>
      <p:grpSp>
        <p:nvGrpSpPr>
          <p:cNvPr id="31" name="组合 30"/>
          <p:cNvGrpSpPr/>
          <p:nvPr/>
        </p:nvGrpSpPr>
        <p:grpSpPr>
          <a:xfrm>
            <a:off x="3862668" y="3144819"/>
            <a:ext cx="873760" cy="890905"/>
            <a:chOff x="4858339" y="3441846"/>
            <a:chExt cx="1006013" cy="1025234"/>
          </a:xfrm>
        </p:grpSpPr>
        <p:sp>
          <p:nvSpPr>
            <p:cNvPr id="32"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p>
          </p:txBody>
        </p:sp>
        <p:sp>
          <p:nvSpPr>
            <p:cNvPr id="33" name="文本框 32"/>
            <p:cNvSpPr txBox="1"/>
            <p:nvPr/>
          </p:nvSpPr>
          <p:spPr>
            <a:xfrm>
              <a:off x="4948266" y="3751158"/>
              <a:ext cx="826890" cy="389601"/>
            </a:xfrm>
            <a:prstGeom prst="rect">
              <a:avLst/>
            </a:prstGeom>
            <a:noFill/>
            <a:effectLst/>
          </p:spPr>
          <p:txBody>
            <a:bodyPr wrap="square" rtlCol="0">
              <a:spAutoFit/>
            </a:bodyPr>
            <a:lstStyle/>
            <a:p>
              <a:pPr algn="ctr"/>
              <a:r>
                <a:rPr lang="en-US" altLang="zh-CN" sz="1600" b="1" dirty="0" smtClean="0">
                  <a:solidFill>
                    <a:schemeClr val="bg1"/>
                  </a:solidFill>
                  <a:latin typeface="微软雅黑" panose="020B0503020204020204" charset="-122"/>
                  <a:ea typeface="微软雅黑" panose="020B0503020204020204" charset="-122"/>
                </a:rPr>
                <a:t>2</a:t>
              </a:r>
              <a:endParaRPr lang="zh-CN" altLang="en-US" sz="1600" b="1" dirty="0">
                <a:solidFill>
                  <a:schemeClr val="bg1"/>
                </a:solidFill>
                <a:latin typeface="微软雅黑" panose="020B0503020204020204" charset="-122"/>
                <a:ea typeface="微软雅黑" panose="020B0503020204020204" charset="-122"/>
              </a:endParaRPr>
            </a:p>
          </p:txBody>
        </p:sp>
      </p:grpSp>
      <p:grpSp>
        <p:nvGrpSpPr>
          <p:cNvPr id="34" name="组合 33"/>
          <p:cNvGrpSpPr/>
          <p:nvPr/>
        </p:nvGrpSpPr>
        <p:grpSpPr>
          <a:xfrm>
            <a:off x="9684487" y="2982012"/>
            <a:ext cx="873760" cy="890905"/>
            <a:chOff x="8603423" y="3441846"/>
            <a:chExt cx="1006013" cy="1025234"/>
          </a:xfrm>
        </p:grpSpPr>
        <p:sp>
          <p:nvSpPr>
            <p:cNvPr id="35"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p>
          </p:txBody>
        </p:sp>
        <p:sp>
          <p:nvSpPr>
            <p:cNvPr id="36" name="文本框 35"/>
            <p:cNvSpPr txBox="1"/>
            <p:nvPr/>
          </p:nvSpPr>
          <p:spPr>
            <a:xfrm>
              <a:off x="8692619" y="3748892"/>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微软雅黑" panose="020B0503020204020204" charset="-122"/>
                  <a:ea typeface="微软雅黑" panose="020B0503020204020204" charset="-122"/>
                </a:rPr>
                <a:t>4</a:t>
              </a:r>
              <a:endParaRPr lang="zh-CN" altLang="en-US" sz="1600" b="1" dirty="0">
                <a:solidFill>
                  <a:schemeClr val="bg1"/>
                </a:solidFill>
                <a:latin typeface="微软雅黑" panose="020B0503020204020204" charset="-122"/>
                <a:ea typeface="微软雅黑" panose="020B0503020204020204" charset="-122"/>
              </a:endParaRPr>
            </a:p>
          </p:txBody>
        </p:sp>
      </p:grpSp>
      <p:grpSp>
        <p:nvGrpSpPr>
          <p:cNvPr id="37" name="组合 36"/>
          <p:cNvGrpSpPr/>
          <p:nvPr/>
        </p:nvGrpSpPr>
        <p:grpSpPr>
          <a:xfrm>
            <a:off x="601967" y="1935478"/>
            <a:ext cx="2587955" cy="1313349"/>
            <a:chOff x="155577" y="2148358"/>
            <a:chExt cx="2981645" cy="1241982"/>
          </a:xfrm>
        </p:grpSpPr>
        <p:sp>
          <p:nvSpPr>
            <p:cNvPr id="38" name="矩形 37"/>
            <p:cNvSpPr/>
            <p:nvPr/>
          </p:nvSpPr>
          <p:spPr>
            <a:xfrm>
              <a:off x="155577" y="2148358"/>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微软雅黑" panose="020B0503020204020204" charset="-122"/>
              </a:endParaRPr>
            </a:p>
          </p:txBody>
        </p:sp>
        <p:sp>
          <p:nvSpPr>
            <p:cNvPr id="39" name="文本框 38"/>
            <p:cNvSpPr txBox="1"/>
            <p:nvPr/>
          </p:nvSpPr>
          <p:spPr>
            <a:xfrm>
              <a:off x="260576" y="2177622"/>
              <a:ext cx="2876646" cy="1212718"/>
            </a:xfrm>
            <a:prstGeom prst="rect">
              <a:avLst/>
            </a:prstGeom>
            <a:noFill/>
          </p:spPr>
          <p:txBody>
            <a:bodyPr wrap="square" rtlCol="0">
              <a:spAutoFit/>
            </a:bodyPr>
            <a:lstStyle/>
            <a:p>
              <a:pPr algn="ctr" fontAlgn="auto">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ngôn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ngữ</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fontAlgn="auto">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truyện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thơ</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chũ</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cái</a:t>
              </a:r>
              <a:endParaRPr lang="zh-CN" altLang="en-US" sz="1600" dirty="0">
                <a:solidFill>
                  <a:schemeClr val="bg1"/>
                </a:solidFill>
                <a:effectLst/>
                <a:latin typeface="Times New Roman" pitchFamily="18" charset="0"/>
                <a:ea typeface="微软雅黑" panose="020B0503020204020204" charset="-122"/>
                <a:cs typeface="Times New Roman" pitchFamily="18" charset="0"/>
                <a:sym typeface="+mn-ea"/>
              </a:endParaRPr>
            </a:p>
          </p:txBody>
        </p:sp>
      </p:grpSp>
      <p:grpSp>
        <p:nvGrpSpPr>
          <p:cNvPr id="40" name="组合 39"/>
          <p:cNvGrpSpPr/>
          <p:nvPr/>
        </p:nvGrpSpPr>
        <p:grpSpPr>
          <a:xfrm>
            <a:off x="3598960" y="1621407"/>
            <a:ext cx="2497455" cy="2251510"/>
            <a:chOff x="4858339" y="2177622"/>
            <a:chExt cx="2877378" cy="1615149"/>
          </a:xfrm>
        </p:grpSpPr>
        <p:sp>
          <p:nvSpPr>
            <p:cNvPr id="41" name="矩形 40"/>
            <p:cNvSpPr/>
            <p:nvPr/>
          </p:nvSpPr>
          <p:spPr>
            <a:xfrm>
              <a:off x="4858339"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微软雅黑" panose="020B0503020204020204" charset="-122"/>
              </a:endParaRPr>
            </a:p>
          </p:txBody>
        </p:sp>
        <p:sp>
          <p:nvSpPr>
            <p:cNvPr id="45" name="文本框 44"/>
            <p:cNvSpPr txBox="1"/>
            <p:nvPr/>
          </p:nvSpPr>
          <p:spPr>
            <a:xfrm>
              <a:off x="4858339" y="2211275"/>
              <a:ext cx="2877378" cy="1581496"/>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nhận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thức</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tìm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hiểu</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môi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trường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xung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quanh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với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toán</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grpSp>
        <p:nvGrpSpPr>
          <p:cNvPr id="51" name="组合 50"/>
          <p:cNvGrpSpPr/>
          <p:nvPr/>
        </p:nvGrpSpPr>
        <p:grpSpPr>
          <a:xfrm>
            <a:off x="6523355" y="1979730"/>
            <a:ext cx="2498090" cy="861060"/>
            <a:chOff x="8603423" y="2177622"/>
            <a:chExt cx="2878110" cy="992045"/>
          </a:xfrm>
        </p:grpSpPr>
        <p:sp>
          <p:nvSpPr>
            <p:cNvPr id="52" name="矩形 51"/>
            <p:cNvSpPr/>
            <p:nvPr/>
          </p:nvSpPr>
          <p:spPr>
            <a:xfrm>
              <a:off x="8603423"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charset="0"/>
                <a:ea typeface="微软雅黑" panose="020B0503020204020204" charset="-122"/>
              </a:endParaRPr>
            </a:p>
          </p:txBody>
        </p:sp>
        <p:sp>
          <p:nvSpPr>
            <p:cNvPr id="53" name="文本框 52"/>
            <p:cNvSpPr txBox="1"/>
            <p:nvPr/>
          </p:nvSpPr>
          <p:spPr>
            <a:xfrm>
              <a:off x="8603423" y="2211275"/>
              <a:ext cx="2878110" cy="807148"/>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thẩm</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mỹ</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tạo</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hình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âm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nhạc</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sp>
        <p:nvSpPr>
          <p:cNvPr id="8" name="TextBox 24"/>
          <p:cNvSpPr txBox="1"/>
          <p:nvPr/>
        </p:nvSpPr>
        <p:spPr>
          <a:xfrm>
            <a:off x="1904600" y="4735225"/>
            <a:ext cx="8383631" cy="553998"/>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Soạn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các</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giờ</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hoạt</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động</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chung</a:t>
            </a:r>
            <a:endParaRPr lang="en-US" altLang="zh-CN" sz="2400" dirty="0">
              <a:latin typeface="Times New Roman" pitchFamily="18" charset="0"/>
              <a:ea typeface="微软雅黑 Light" panose="020B0502040204020203" pitchFamily="34" charset="-122"/>
              <a:cs typeface="Times New Roman" pitchFamily="18" charset="0"/>
            </a:endParaRPr>
          </a:p>
        </p:txBody>
      </p:sp>
      <p:sp>
        <p:nvSpPr>
          <p:cNvPr id="55" name="矩形 51"/>
          <p:cNvSpPr/>
          <p:nvPr/>
        </p:nvSpPr>
        <p:spPr>
          <a:xfrm>
            <a:off x="9478345" y="2000737"/>
            <a:ext cx="2497455" cy="861060"/>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ea typeface="微软雅黑" panose="020B0503020204020204" charset="-122"/>
                <a:cs typeface="Times New Roman" pitchFamily="18" charset="0"/>
              </a:rPr>
              <a:t>LVPT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chất</a:t>
            </a:r>
            <a:endParaRPr lang="en-US" altLang="zh-CN" sz="1600" dirty="0" smtClean="0">
              <a:latin typeface="Times New Roman" pitchFamily="18" charset="0"/>
              <a:ea typeface="微软雅黑" panose="020B0503020204020204" charset="-122"/>
              <a:cs typeface="Times New Roman" pitchFamily="18" charset="0"/>
            </a:endParaRPr>
          </a:p>
          <a:p>
            <a:pPr algn="ct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sáng</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học</a:t>
            </a:r>
            <a:endParaRPr lang="zh-CN" altLang="en-US" sz="1600" dirty="0">
              <a:latin typeface="Times New Roman" pitchFamily="18" charset="0"/>
              <a:ea typeface="微软雅黑" panose="020B0503020204020204" charset="-122"/>
              <a:cs typeface="Times New Roman" pitchFamily="18" charset="0"/>
            </a:endParaRPr>
          </a:p>
        </p:txBody>
      </p:sp>
      <p:grpSp>
        <p:nvGrpSpPr>
          <p:cNvPr id="57" name="组合 33"/>
          <p:cNvGrpSpPr/>
          <p:nvPr/>
        </p:nvGrpSpPr>
        <p:grpSpPr>
          <a:xfrm>
            <a:off x="6831965" y="3052031"/>
            <a:ext cx="873760" cy="890905"/>
            <a:chOff x="8603423" y="3441846"/>
            <a:chExt cx="1006013" cy="1025234"/>
          </a:xfrm>
        </p:grpSpPr>
        <p:sp>
          <p:nvSpPr>
            <p:cNvPr id="58"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p>
          </p:txBody>
        </p:sp>
        <p:sp>
          <p:nvSpPr>
            <p:cNvPr id="59" name="文本框 35"/>
            <p:cNvSpPr txBox="1"/>
            <p:nvPr/>
          </p:nvSpPr>
          <p:spPr>
            <a:xfrm>
              <a:off x="8692619" y="3768166"/>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微软雅黑" panose="020B0503020204020204" charset="-122"/>
                  <a:ea typeface="微软雅黑" panose="020B0503020204020204" charset="-122"/>
                </a:rPr>
                <a:t>3</a:t>
              </a:r>
              <a:endParaRPr lang="zh-CN" altLang="en-US" sz="1600" b="1" dirty="0">
                <a:solidFill>
                  <a:schemeClr val="bg1"/>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2728860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000"/>
                                        <p:tgtEl>
                                          <p:spTgt spid="55"/>
                                        </p:tgtEl>
                                      </p:cBhvr>
                                    </p:animEffect>
                                    <p:anim calcmode="lin" valueType="num">
                                      <p:cBhvr>
                                        <p:cTn id="54" dur="1000" fill="hold"/>
                                        <p:tgtEl>
                                          <p:spTgt spid="55"/>
                                        </p:tgtEl>
                                        <p:attrNameLst>
                                          <p:attrName>ppt_x</p:attrName>
                                        </p:attrNameLst>
                                      </p:cBhvr>
                                      <p:tavLst>
                                        <p:tav tm="0">
                                          <p:val>
                                            <p:strVal val="#ppt_x"/>
                                          </p:val>
                                        </p:tav>
                                        <p:tav tm="100000">
                                          <p:val>
                                            <p:strVal val="#ppt_x"/>
                                          </p:val>
                                        </p:tav>
                                      </p:tavLst>
                                    </p:anim>
                                    <p:anim calcmode="lin" valueType="num">
                                      <p:cBhvr>
                                        <p:cTn id="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61735"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2.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việc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phục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vụ</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tiết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44379" y="100197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Giờ</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truyện</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Gấu</a:t>
            </a:r>
            <a:r>
              <a:rPr lang="en-US" altLang="zh-CN" sz="2000" dirty="0" smtClean="0">
                <a:effectLst/>
                <a:latin typeface="Times New Roman" pitchFamily="18" charset="0"/>
                <a:ea typeface="微软雅黑" panose="020B0503020204020204" charset="-122"/>
                <a:cs typeface="Times New Roman" pitchFamily="18" charset="0"/>
                <a:sym typeface="+mn-ea"/>
              </a:rPr>
              <a:t> con </a:t>
            </a:r>
            <a:r>
              <a:rPr lang="en-US" altLang="zh-CN" sz="2000" dirty="0" err="1" smtClean="0">
                <a:effectLst/>
                <a:latin typeface="Times New Roman" pitchFamily="18" charset="0"/>
                <a:ea typeface="微软雅黑" panose="020B0503020204020204" charset="-122"/>
                <a:cs typeface="Times New Roman" pitchFamily="18" charset="0"/>
                <a:sym typeface="+mn-ea"/>
              </a:rPr>
              <a:t>bị</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đau</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răng</a:t>
            </a:r>
            <a:r>
              <a:rPr lang="en-US" altLang="zh-CN" sz="2000" dirty="0" smtClean="0">
                <a:effectLst/>
                <a:latin typeface="Times New Roman" pitchFamily="18" charset="0"/>
                <a:ea typeface="微软雅黑" panose="020B0503020204020204" charset="-122"/>
                <a:cs typeface="Times New Roman" pitchFamily="18" charset="0"/>
                <a:sym typeface="+mn-ea"/>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xung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quanh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nuôi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đình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756128"/>
            <a:ext cx="5688251"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020" y="1719551"/>
            <a:ext cx="5850970"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2836505" y="5530061"/>
            <a:ext cx="6096000" cy="458074"/>
          </a:xfrm>
          <a:prstGeom prst="rect">
            <a:avLst/>
          </a:prstGeom>
        </p:spPr>
        <p:txBody>
          <a:bodyPr>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xem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tranh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Tạo</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hình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bé</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thích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970" y="1635541"/>
            <a:ext cx="3886200" cy="233868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170" y="1635541"/>
            <a:ext cx="4030578" cy="23386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380" y="3974230"/>
            <a:ext cx="5807242" cy="2125779"/>
          </a:xfrm>
          <a:prstGeom prst="rect">
            <a:avLst/>
          </a:prstGeom>
        </p:spPr>
      </p:pic>
      <p:sp>
        <p:nvSpPr>
          <p:cNvPr id="13" name="Rectangle 12"/>
          <p:cNvSpPr/>
          <p:nvPr/>
        </p:nvSpPr>
        <p:spPr>
          <a:xfrm>
            <a:off x="3681867" y="6170889"/>
            <a:ext cx="3845925" cy="458074"/>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tay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nhau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vòng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194393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3.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phương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trò</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giờ</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kể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chuyện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Gấu</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bị</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đau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răng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các</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 y="2021303"/>
            <a:ext cx="10335125" cy="3671443"/>
          </a:xfrm>
          <a:prstGeom prst="rect">
            <a:avLst/>
          </a:prstGeom>
        </p:spPr>
      </p:pic>
      <p:sp>
        <p:nvSpPr>
          <p:cNvPr id="10" name="Rectangle 9"/>
          <p:cNvSpPr/>
          <p:nvPr/>
        </p:nvSpPr>
        <p:spPr>
          <a:xfrm>
            <a:off x="3937280" y="5834064"/>
            <a:ext cx="3031599"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dáng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660358" y="5866194"/>
            <a:ext cx="8383631" cy="406330"/>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tiếng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kêu</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chú</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gà</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trống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sz="2000"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370" y="1649222"/>
            <a:ext cx="9019723" cy="3885303"/>
          </a:xfrm>
          <a:prstGeom prst="rect">
            <a:avLst/>
          </a:prstGeom>
        </p:spPr>
      </p:pic>
      <p:sp>
        <p:nvSpPr>
          <p:cNvPr id="10" name="Rectangle 9"/>
          <p:cNvSpPr/>
          <p:nvPr/>
        </p:nvSpPr>
        <p:spPr>
          <a:xfrm>
            <a:off x="87369" y="973305"/>
            <a:ext cx="2383986" cy="553998"/>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âm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nhạc</a:t>
            </a:r>
            <a:r>
              <a:rPr lang="en-US" altLang="zh-CN" sz="2000" dirty="0">
                <a:latin typeface="Times New Roman" pitchFamily="18" charset="0"/>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dục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边框"/>
          <p:cNvPicPr>
            <a:picLocks noChangeAspect="1"/>
          </p:cNvPicPr>
          <p:nvPr/>
        </p:nvPicPr>
        <p:blipFill>
          <a:blip r:embed="rId3"/>
          <a:stretch>
            <a:fillRect/>
          </a:stretch>
        </p:blipFill>
        <p:spPr>
          <a:xfrm>
            <a:off x="973455" y="1604010"/>
            <a:ext cx="4449445" cy="3900805"/>
          </a:xfrm>
          <a:prstGeom prst="rect">
            <a:avLst/>
          </a:prstGeom>
        </p:spPr>
      </p:pic>
      <p:sp>
        <p:nvSpPr>
          <p:cNvPr id="4" name="文本框 3"/>
          <p:cNvSpPr txBox="1"/>
          <p:nvPr/>
        </p:nvSpPr>
        <p:spPr>
          <a:xfrm>
            <a:off x="1882139" y="2886263"/>
            <a:ext cx="2286000" cy="1077218"/>
          </a:xfrm>
          <a:prstGeom prst="rect">
            <a:avLst/>
          </a:prstGeom>
          <a:noFill/>
        </p:spPr>
        <p:txBody>
          <a:bodyPr wrap="square" rtlCol="0">
            <a:spAutoFit/>
          </a:bodyPr>
          <a:lstStyle/>
          <a:p>
            <a:pPr algn="ctr"/>
            <a:r>
              <a:rPr lang="en-US" altLang="zh-CN" sz="3200" dirty="0" err="1">
                <a:solidFill>
                  <a:srgbClr val="336601"/>
                </a:solidFill>
                <a:latin typeface="微软雅黑" panose="020B0503020204020204" pitchFamily="34" charset="-122"/>
                <a:ea typeface="微软雅黑" panose="020B0503020204020204" pitchFamily="34" charset="-122"/>
              </a:rPr>
              <a:t>Mục</a:t>
            </a:r>
            <a:r>
              <a:rPr lang="en-US" altLang="zh-CN" sz="3200" dirty="0">
                <a:solidFill>
                  <a:srgbClr val="336601"/>
                </a:solidFill>
                <a:latin typeface="微软雅黑" panose="020B0503020204020204" pitchFamily="34" charset="-122"/>
                <a:ea typeface="微软雅黑" panose="020B0503020204020204" pitchFamily="34" charset="-122"/>
              </a:rPr>
              <a:t> </a:t>
            </a:r>
            <a:r>
              <a:rPr lang="en-US" altLang="zh-CN" sz="3200" dirty="0" err="1">
                <a:solidFill>
                  <a:srgbClr val="336601"/>
                </a:solidFill>
                <a:latin typeface="微软雅黑" panose="020B0503020204020204" pitchFamily="34" charset="-122"/>
                <a:ea typeface="微软雅黑" panose="020B0503020204020204" pitchFamily="34" charset="-122"/>
              </a:rPr>
              <a:t>của</a:t>
            </a:r>
            <a:r>
              <a:rPr lang="en-US" altLang="zh-CN" sz="3200" dirty="0">
                <a:solidFill>
                  <a:srgbClr val="336601"/>
                </a:solidFill>
                <a:latin typeface="微软雅黑" panose="020B0503020204020204" pitchFamily="34" charset="-122"/>
                <a:ea typeface="微软雅黑" panose="020B0503020204020204" pitchFamily="34" charset="-122"/>
              </a:rPr>
              <a:t> </a:t>
            </a:r>
            <a:r>
              <a:rPr lang="en-US" altLang="zh-CN" sz="3200" dirty="0" err="1">
                <a:solidFill>
                  <a:srgbClr val="336601"/>
                </a:solidFill>
                <a:latin typeface="微软雅黑" panose="020B0503020204020204" pitchFamily="34" charset="-122"/>
                <a:ea typeface="微软雅黑" panose="020B0503020204020204" pitchFamily="34" charset="-122"/>
              </a:rPr>
              <a:t>Bài</a:t>
            </a:r>
            <a:endParaRPr lang="en-US" altLang="zh-CN" sz="3200" dirty="0">
              <a:solidFill>
                <a:srgbClr val="336601"/>
              </a:solidFill>
              <a:latin typeface="微软雅黑" panose="020B0503020204020204" pitchFamily="34" charset="-122"/>
              <a:ea typeface="微软雅黑" panose="020B0503020204020204" pitchFamily="34" charset="-122"/>
            </a:endParaRPr>
          </a:p>
        </p:txBody>
      </p:sp>
      <p:sp>
        <p:nvSpPr>
          <p:cNvPr id="18" name="虚箭头"/>
          <p:cNvSpPr/>
          <p:nvPr/>
        </p:nvSpPr>
        <p:spPr>
          <a:xfrm>
            <a:off x="6107984" y="1972687"/>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endParaRPr>
          </a:p>
        </p:txBody>
      </p:sp>
      <p:sp>
        <p:nvSpPr>
          <p:cNvPr id="19" name="文本框 18"/>
          <p:cNvSpPr txBox="1"/>
          <p:nvPr/>
        </p:nvSpPr>
        <p:spPr>
          <a:xfrm>
            <a:off x="6751242" y="1972687"/>
            <a:ext cx="4968610"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微软雅黑" panose="020B0503020204020204" charset="-122"/>
                <a:ea typeface="微软雅黑" panose="020B0503020204020204" charset="-122"/>
              </a:rPr>
              <a:t>PHẦN 01,</a:t>
            </a:r>
            <a:r>
              <a:rPr lang="zh-CN" altLang="en-US" sz="2000" b="1" dirty="0" smtClean="0">
                <a:solidFill>
                  <a:srgbClr val="336601"/>
                </a:solidFill>
                <a:latin typeface="微软雅黑" panose="020B0503020204020204" charset="-122"/>
                <a:ea typeface="微软雅黑" panose="020B0503020204020204" charset="-122"/>
              </a:rPr>
              <a:t>：</a:t>
            </a:r>
            <a:r>
              <a:rPr lang="en-US" altLang="zh-CN" sz="2000" b="1" dirty="0" err="1" smtClean="0">
                <a:solidFill>
                  <a:srgbClr val="336601"/>
                </a:solidFill>
                <a:latin typeface="微软雅黑" panose="020B0503020204020204" charset="-122"/>
                <a:ea typeface="微软雅黑" panose="020B0503020204020204" charset="-122"/>
              </a:rPr>
              <a:t>Mở</a:t>
            </a:r>
            <a:r>
              <a:rPr lang="en-US" altLang="zh-CN" sz="2000" b="1" dirty="0" smtClean="0">
                <a:solidFill>
                  <a:srgbClr val="336601"/>
                </a:solidFill>
                <a:latin typeface="微软雅黑" panose="020B0503020204020204" charset="-122"/>
                <a:ea typeface="微软雅黑" panose="020B0503020204020204" charset="-122"/>
              </a:rPr>
              <a:t> </a:t>
            </a:r>
            <a:r>
              <a:rPr lang="en-US" altLang="zh-CN" sz="2000" b="1" dirty="0" err="1" smtClean="0">
                <a:solidFill>
                  <a:srgbClr val="336601"/>
                </a:solidFill>
                <a:latin typeface="微软雅黑" panose="020B0503020204020204" charset="-122"/>
                <a:ea typeface="微软雅黑" panose="020B0503020204020204" charset="-122"/>
              </a:rPr>
              <a:t>Đầu</a:t>
            </a:r>
            <a:r>
              <a:rPr lang="en-US" altLang="zh-CN" sz="1600" dirty="0" smtClean="0">
                <a:solidFill>
                  <a:srgbClr val="336601"/>
                </a:solidFill>
                <a:latin typeface="微软雅黑" panose="020B0503020204020204" charset="-122"/>
                <a:ea typeface="微软雅黑" panose="020B0503020204020204" charset="-122"/>
              </a:rPr>
              <a:t> </a:t>
            </a:r>
            <a:endParaRPr lang="zh-CN" altLang="en-US" sz="1600" dirty="0">
              <a:solidFill>
                <a:srgbClr val="336601"/>
              </a:solidFill>
              <a:latin typeface="微软雅黑" panose="020B0503020204020204" charset="-122"/>
              <a:ea typeface="微软雅黑" panose="020B0503020204020204" charset="-122"/>
            </a:endParaRPr>
          </a:p>
        </p:txBody>
      </p:sp>
      <p:sp>
        <p:nvSpPr>
          <p:cNvPr id="21" name="虚箭头"/>
          <p:cNvSpPr/>
          <p:nvPr/>
        </p:nvSpPr>
        <p:spPr>
          <a:xfrm>
            <a:off x="6107987" y="334263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endParaRPr>
          </a:p>
        </p:txBody>
      </p:sp>
      <p:sp>
        <p:nvSpPr>
          <p:cNvPr id="22" name="文本框 21"/>
          <p:cNvSpPr txBox="1"/>
          <p:nvPr/>
        </p:nvSpPr>
        <p:spPr>
          <a:xfrm>
            <a:off x="6751242" y="3342639"/>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微软雅黑" panose="020B0503020204020204" charset="-122"/>
                <a:ea typeface="微软雅黑" panose="020B0503020204020204" charset="-122"/>
              </a:rPr>
              <a:t>PHẦN 02,</a:t>
            </a:r>
            <a:r>
              <a:rPr lang="zh-CN" altLang="en-US" sz="2000" b="1" dirty="0" smtClean="0">
                <a:solidFill>
                  <a:srgbClr val="336601"/>
                </a:solidFill>
                <a:latin typeface="微软雅黑" panose="020B0503020204020204" charset="-122"/>
                <a:ea typeface="微软雅黑" panose="020B0503020204020204" charset="-122"/>
              </a:rPr>
              <a:t>：</a:t>
            </a:r>
            <a:r>
              <a:rPr lang="en-US" altLang="zh-CN" sz="2000" b="1" dirty="0" err="1" smtClean="0">
                <a:solidFill>
                  <a:srgbClr val="336601"/>
                </a:solidFill>
                <a:latin typeface="微软雅黑" panose="020B0503020204020204" charset="-122"/>
                <a:ea typeface="微软雅黑" panose="020B0503020204020204" charset="-122"/>
              </a:rPr>
              <a:t>Nội</a:t>
            </a:r>
            <a:r>
              <a:rPr lang="en-US" altLang="zh-CN" sz="2000" b="1" dirty="0" smtClean="0">
                <a:solidFill>
                  <a:srgbClr val="336601"/>
                </a:solidFill>
                <a:latin typeface="微软雅黑" panose="020B0503020204020204" charset="-122"/>
                <a:ea typeface="微软雅黑" panose="020B0503020204020204" charset="-122"/>
              </a:rPr>
              <a:t> Dung</a:t>
            </a:r>
            <a:r>
              <a:rPr lang="en-US" altLang="zh-CN" sz="1600" dirty="0" smtClean="0">
                <a:solidFill>
                  <a:srgbClr val="336601"/>
                </a:solidFill>
                <a:latin typeface="微软雅黑" panose="020B0503020204020204" charset="-122"/>
                <a:ea typeface="微软雅黑" panose="020B0503020204020204" charset="-122"/>
                <a:sym typeface="+mn-ea"/>
              </a:rPr>
              <a:t> </a:t>
            </a:r>
            <a:endParaRPr lang="zh-CN" altLang="en-US" sz="1400" dirty="0">
              <a:solidFill>
                <a:srgbClr val="336601"/>
              </a:solidFill>
              <a:latin typeface="微软雅黑" panose="020B0503020204020204" charset="-122"/>
              <a:ea typeface="微软雅黑" panose="020B0503020204020204" charset="-122"/>
            </a:endParaRPr>
          </a:p>
        </p:txBody>
      </p:sp>
      <p:sp>
        <p:nvSpPr>
          <p:cNvPr id="23" name="虚箭头"/>
          <p:cNvSpPr/>
          <p:nvPr/>
        </p:nvSpPr>
        <p:spPr>
          <a:xfrm>
            <a:off x="6107985" y="4610623"/>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endParaRPr>
          </a:p>
        </p:txBody>
      </p:sp>
      <p:sp>
        <p:nvSpPr>
          <p:cNvPr id="24" name="文本框 23"/>
          <p:cNvSpPr txBox="1"/>
          <p:nvPr/>
        </p:nvSpPr>
        <p:spPr>
          <a:xfrm>
            <a:off x="6751986" y="4610623"/>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微软雅黑" panose="020B0503020204020204" charset="-122"/>
                <a:ea typeface="微软雅黑" panose="020B0503020204020204" charset="-122"/>
              </a:rPr>
              <a:t>PHẦN 03,</a:t>
            </a:r>
            <a:r>
              <a:rPr lang="zh-CN" altLang="en-US" sz="2000" b="1" dirty="0" smtClean="0">
                <a:solidFill>
                  <a:srgbClr val="336601"/>
                </a:solidFill>
                <a:latin typeface="微软雅黑" panose="020B0503020204020204" charset="-122"/>
                <a:ea typeface="微软雅黑" panose="020B0503020204020204" charset="-122"/>
              </a:rPr>
              <a:t>：</a:t>
            </a:r>
            <a:r>
              <a:rPr lang="en-US" altLang="zh-CN" sz="2000" b="1" dirty="0" err="1" smtClean="0">
                <a:solidFill>
                  <a:srgbClr val="336601"/>
                </a:solidFill>
                <a:latin typeface="微软雅黑" panose="020B0503020204020204" charset="-122"/>
                <a:ea typeface="微软雅黑" panose="020B0503020204020204" charset="-122"/>
              </a:rPr>
              <a:t>Kết</a:t>
            </a:r>
            <a:r>
              <a:rPr lang="en-US" altLang="zh-CN" sz="2000" b="1" dirty="0" smtClean="0">
                <a:solidFill>
                  <a:srgbClr val="336601"/>
                </a:solidFill>
                <a:latin typeface="微软雅黑" panose="020B0503020204020204" charset="-122"/>
                <a:ea typeface="微软雅黑" panose="020B0503020204020204" charset="-122"/>
              </a:rPr>
              <a:t> </a:t>
            </a:r>
            <a:r>
              <a:rPr lang="en-US" altLang="zh-CN" sz="2000" b="1" dirty="0" err="1" smtClean="0">
                <a:solidFill>
                  <a:srgbClr val="336601"/>
                </a:solidFill>
                <a:latin typeface="微软雅黑" panose="020B0503020204020204" charset="-122"/>
                <a:ea typeface="微软雅黑" panose="020B0503020204020204" charset="-122"/>
              </a:rPr>
              <a:t>Quả</a:t>
            </a:r>
            <a:r>
              <a:rPr lang="en-US" altLang="zh-CN" sz="1600" dirty="0" smtClean="0">
                <a:solidFill>
                  <a:srgbClr val="336601"/>
                </a:solidFill>
                <a:latin typeface="微软雅黑" panose="020B0503020204020204" charset="-122"/>
                <a:ea typeface="微软雅黑" panose="020B0503020204020204" charset="-122"/>
                <a:sym typeface="+mn-ea"/>
              </a:rPr>
              <a:t> </a:t>
            </a:r>
            <a:endParaRPr lang="zh-CN" altLang="en-US" sz="1400" dirty="0">
              <a:solidFill>
                <a:srgbClr val="336601"/>
              </a:solidFill>
              <a:latin typeface="微软雅黑" panose="020B0503020204020204" charset="-122"/>
              <a:ea typeface="微软雅黑" panose="020B0503020204020204" charset="-122"/>
            </a:endParaRPr>
          </a:p>
        </p:txBody>
      </p:sp>
      <p:sp>
        <p:nvSpPr>
          <p:cNvPr id="25" name="虚箭头"/>
          <p:cNvSpPr/>
          <p:nvPr/>
        </p:nvSpPr>
        <p:spPr>
          <a:xfrm>
            <a:off x="12328483" y="3827802"/>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endParaRPr>
          </a:p>
        </p:txBody>
      </p:sp>
      <p:sp>
        <p:nvSpPr>
          <p:cNvPr id="26" name="文本框 25"/>
          <p:cNvSpPr txBox="1"/>
          <p:nvPr/>
        </p:nvSpPr>
        <p:spPr>
          <a:xfrm>
            <a:off x="12920222" y="3945257"/>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微软雅黑" panose="020B0503020204020204" charset="-122"/>
                <a:ea typeface="微软雅黑" panose="020B0503020204020204" charset="-122"/>
              </a:rPr>
              <a:t>Title</a:t>
            </a:r>
            <a:r>
              <a:rPr lang="zh-CN" altLang="en-US" sz="2000" b="1" dirty="0">
                <a:solidFill>
                  <a:srgbClr val="336601"/>
                </a:solidFill>
                <a:latin typeface="微软雅黑" panose="020B0503020204020204" charset="-122"/>
                <a:ea typeface="微软雅黑" panose="020B0503020204020204" charset="-122"/>
              </a:rPr>
              <a:t>：</a:t>
            </a:r>
            <a:r>
              <a:rPr lang="en-US" altLang="zh-CN" sz="1600" dirty="0">
                <a:solidFill>
                  <a:srgbClr val="336601"/>
                </a:solidFill>
                <a:latin typeface="微软雅黑" panose="020B0503020204020204" charset="-122"/>
                <a:ea typeface="微软雅黑" panose="020B0503020204020204" charset="-122"/>
                <a:sym typeface="+mn-ea"/>
              </a:rPr>
              <a:t>click here to add text </a:t>
            </a:r>
            <a:endParaRPr lang="zh-CN" altLang="en-US" sz="1400" dirty="0">
              <a:solidFill>
                <a:srgbClr val="336601"/>
              </a:solidFill>
              <a:latin typeface="微软雅黑" panose="020B0503020204020204" charset="-122"/>
              <a:ea typeface="微软雅黑" panose="020B0503020204020204" charset="-122"/>
            </a:endParaRPr>
          </a:p>
        </p:txBody>
      </p:sp>
      <p:sp>
        <p:nvSpPr>
          <p:cNvPr id="6" name="虚箭头"/>
          <p:cNvSpPr/>
          <p:nvPr/>
        </p:nvSpPr>
        <p:spPr>
          <a:xfrm>
            <a:off x="12522039" y="515123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endParaRPr>
          </a:p>
        </p:txBody>
      </p:sp>
      <p:sp>
        <p:nvSpPr>
          <p:cNvPr id="7" name="文本框 6"/>
          <p:cNvSpPr txBox="1"/>
          <p:nvPr/>
        </p:nvSpPr>
        <p:spPr>
          <a:xfrm>
            <a:off x="13324320" y="5363002"/>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微软雅黑" panose="020B0503020204020204" charset="-122"/>
                <a:ea typeface="微软雅黑" panose="020B0503020204020204" charset="-122"/>
              </a:rPr>
              <a:t>Title</a:t>
            </a:r>
            <a:r>
              <a:rPr lang="zh-CN" altLang="en-US" sz="2000" b="1" dirty="0">
                <a:solidFill>
                  <a:srgbClr val="336601"/>
                </a:solidFill>
                <a:latin typeface="微软雅黑" panose="020B0503020204020204" charset="-122"/>
                <a:ea typeface="微软雅黑" panose="020B0503020204020204" charset="-122"/>
              </a:rPr>
              <a:t>：</a:t>
            </a:r>
            <a:r>
              <a:rPr lang="en-US" altLang="zh-CN" sz="1600" dirty="0">
                <a:solidFill>
                  <a:srgbClr val="336601"/>
                </a:solidFill>
                <a:latin typeface="微软雅黑" panose="020B0503020204020204" charset="-122"/>
                <a:ea typeface="微软雅黑" panose="020B0503020204020204" charset="-122"/>
                <a:sym typeface="+mn-ea"/>
              </a:rPr>
              <a:t>click here to add text </a:t>
            </a:r>
            <a:endParaRPr lang="zh-CN" altLang="en-US" sz="1400" dirty="0">
              <a:solidFill>
                <a:srgbClr val="33660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1" grpId="0" animBg="1"/>
      <p:bldP spid="22" grpId="0"/>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Sử</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dụng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một</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số</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trò</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chơi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sáng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tối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Úm</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ba</a:t>
            </a:r>
            <a:r>
              <a:rPr lang="en-US" altLang="zh-CN" sz="2000" dirty="0">
                <a:latin typeface="Times New Roman" pitchFamily="18" charset="0"/>
                <a:ea typeface="微软雅黑 Light" panose="020B0502040204020203" pitchFamily="34" charset="-122"/>
                <a:cs typeface="Times New Roman" pitchFamily="18" charset="0"/>
              </a:rPr>
              <a:t> la”:</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858738"/>
            <a:ext cx="4866841" cy="3332841"/>
          </a:xfrm>
          <a:prstGeom prst="rect">
            <a:avLst/>
          </a:prstGeom>
        </p:spPr>
      </p:pic>
      <p:sp>
        <p:nvSpPr>
          <p:cNvPr id="10" name="Rectangle 9"/>
          <p:cNvSpPr/>
          <p:nvPr/>
        </p:nvSpPr>
        <p:spPr>
          <a:xfrm>
            <a:off x="3869027" y="5629527"/>
            <a:ext cx="3813866" cy="458074"/>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nhỏ</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788" y="1858738"/>
            <a:ext cx="5414212" cy="3332841"/>
          </a:xfrm>
          <a:prstGeom prst="rect">
            <a:avLst/>
          </a:prstGeom>
        </p:spPr>
      </p:pic>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4.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âm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nhạc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thơ</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vè</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kể</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Chủ</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Mầm</a:t>
            </a:r>
            <a:r>
              <a:rPr lang="en-US" altLang="zh-CN" sz="2000" dirty="0" smtClean="0">
                <a:latin typeface="Times New Roman" pitchFamily="18" charset="0"/>
                <a:ea typeface="微软雅黑 Light" panose="020B0502040204020203" pitchFamily="34" charset="-122"/>
                <a:cs typeface="Times New Roman" pitchFamily="18" charset="0"/>
              </a:rPr>
              <a:t> non”:</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nông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côn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trùng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780674"/>
            <a:ext cx="6233885" cy="3404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46" y="1780674"/>
            <a:ext cx="5771944" cy="3404937"/>
          </a:xfrm>
          <a:prstGeom prst="rect">
            <a:avLst/>
          </a:prstGeom>
        </p:spPr>
      </p:pic>
      <p:sp>
        <p:nvSpPr>
          <p:cNvPr id="11" name="Rectangle 10"/>
          <p:cNvSpPr/>
          <p:nvPr/>
        </p:nvSpPr>
        <p:spPr>
          <a:xfrm>
            <a:off x="4587518" y="5521243"/>
            <a:ext cx="329449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đàn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kiến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ngày</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tết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quê</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em</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626774"/>
            <a:ext cx="5576705"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853" y="1626775"/>
            <a:ext cx="5818137"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2039607" y="5062790"/>
            <a:ext cx="8340745"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nghe</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dày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cách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gói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5.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sự</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bốc</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hơi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của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nước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tình</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ngoài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trời</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6.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làm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từ</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nguyên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vật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liệu</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5449221" y="4880570"/>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微软雅黑" panose="020B0503020204020204" charset="-122"/>
                <a:ea typeface="微软雅黑" panose="020B0503020204020204" charset="-122"/>
              </a:endParaRPr>
            </a:p>
          </p:txBody>
        </p:sp>
        <p:sp>
          <p:nvSpPr>
            <p:cNvPr id="13" name="文本框 12"/>
            <p:cNvSpPr txBox="1"/>
            <p:nvPr/>
          </p:nvSpPr>
          <p:spPr>
            <a:xfrm>
              <a:off x="3781991" y="2642772"/>
              <a:ext cx="1826140" cy="474212"/>
            </a:xfrm>
            <a:prstGeom prst="rect">
              <a:avLst/>
            </a:prstGeom>
            <a:noFill/>
            <a:effectLst/>
          </p:spPr>
          <p:txBody>
            <a:bodyPr wrap="square" rtlCol="0">
              <a:spAutoFit/>
            </a:bodyPr>
            <a:lstStyle/>
            <a:p>
              <a:pPr algn="ctr"/>
              <a:r>
                <a:rPr lang="en-US" altLang="zh-CN" b="1" dirty="0" smtClean="0">
                  <a:solidFill>
                    <a:srgbClr val="FFFFFF"/>
                  </a:solidFill>
                  <a:latin typeface="微软雅黑" panose="020B0503020204020204" charset="-122"/>
                  <a:ea typeface="微软雅黑" panose="020B0503020204020204" charset="-122"/>
                </a:rPr>
                <a:t>2</a:t>
              </a:r>
              <a:endParaRPr lang="zh-CN" altLang="en-US" b="1" dirty="0">
                <a:solidFill>
                  <a:srgbClr val="FFFFFF"/>
                </a:solidFill>
                <a:latin typeface="微软雅黑" panose="020B0503020204020204" charset="-122"/>
                <a:ea typeface="微软雅黑" panose="020B0503020204020204" charset="-122"/>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微软雅黑" panose="020B0503020204020204" charset="-122"/>
                <a:ea typeface="微软雅黑" panose="020B0503020204020204" charset="-122"/>
              </a:endParaRPr>
            </a:p>
          </p:txBody>
        </p:sp>
        <p:sp>
          <p:nvSpPr>
            <p:cNvPr id="16" name="文本框 15"/>
            <p:cNvSpPr txBox="1"/>
            <p:nvPr/>
          </p:nvSpPr>
          <p:spPr>
            <a:xfrm>
              <a:off x="2800095" y="4198530"/>
              <a:ext cx="1826141" cy="474319"/>
            </a:xfrm>
            <a:prstGeom prst="rect">
              <a:avLst/>
            </a:prstGeom>
            <a:noFill/>
            <a:effectLst/>
          </p:spPr>
          <p:txBody>
            <a:bodyPr wrap="square" rtlCol="0">
              <a:spAutoFit/>
            </a:bodyPr>
            <a:lstStyle/>
            <a:p>
              <a:pPr algn="ctr"/>
              <a:r>
                <a:rPr lang="en-US" altLang="zh-CN" b="1" dirty="0" smtClean="0">
                  <a:solidFill>
                    <a:srgbClr val="FFFFFF"/>
                  </a:solidFill>
                  <a:latin typeface="微软雅黑" panose="020B0503020204020204" charset="-122"/>
                  <a:ea typeface="微软雅黑" panose="020B0503020204020204" charset="-122"/>
                  <a:sym typeface="+mn-ea"/>
                </a:rPr>
                <a:t>1</a:t>
              </a:r>
              <a:endParaRPr lang="en-US" altLang="zh-CN" sz="3200" dirty="0">
                <a:solidFill>
                  <a:srgbClr val="FFFFFF"/>
                </a:solidFill>
                <a:latin typeface="微软雅黑" panose="020B0503020204020204" charset="-122"/>
                <a:ea typeface="微软雅黑" panose="020B0503020204020204" charset="-122"/>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微软雅黑" panose="020B0503020204020204" charset="-122"/>
                <a:ea typeface="微软雅黑" panose="020B0503020204020204" charset="-122"/>
              </a:endParaRPr>
            </a:p>
          </p:txBody>
        </p:sp>
        <p:sp>
          <p:nvSpPr>
            <p:cNvPr id="22" name="文本框 21"/>
            <p:cNvSpPr txBox="1"/>
            <p:nvPr/>
          </p:nvSpPr>
          <p:spPr>
            <a:xfrm>
              <a:off x="7791927" y="4156540"/>
              <a:ext cx="1415772" cy="474204"/>
            </a:xfrm>
            <a:prstGeom prst="rect">
              <a:avLst/>
            </a:prstGeom>
            <a:noFill/>
            <a:effectLst/>
          </p:spPr>
          <p:txBody>
            <a:bodyPr wrap="square" rtlCol="0">
              <a:spAutoFit/>
            </a:bodyPr>
            <a:lstStyle/>
            <a:p>
              <a:pPr algn="ctr"/>
              <a:r>
                <a:rPr lang="en-US" altLang="zh-CN" b="1" dirty="0" smtClean="0">
                  <a:solidFill>
                    <a:srgbClr val="FFFFFF"/>
                  </a:solidFill>
                  <a:latin typeface="微软雅黑" panose="020B0503020204020204" charset="-122"/>
                  <a:ea typeface="微软雅黑" panose="020B0503020204020204" charset="-122"/>
                  <a:sym typeface="+mn-ea"/>
                </a:rPr>
                <a:t>3</a:t>
              </a:r>
              <a:endParaRPr lang="en-US" altLang="zh-CN" sz="3200" dirty="0">
                <a:solidFill>
                  <a:srgbClr val="FFFFFF"/>
                </a:solidFill>
                <a:latin typeface="微软雅黑" panose="020B0503020204020204" charset="-122"/>
                <a:ea typeface="微软雅黑" panose="020B0503020204020204" charset="-122"/>
              </a:endParaRPr>
            </a:p>
          </p:txBody>
        </p:sp>
      </p:grpSp>
      <p:sp>
        <p:nvSpPr>
          <p:cNvPr id="23" name="TextBox 12"/>
          <p:cNvSpPr txBox="1"/>
          <p:nvPr/>
        </p:nvSpPr>
        <p:spPr>
          <a:xfrm>
            <a:off x="858171" y="2887682"/>
            <a:ext cx="1774190" cy="3970318"/>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đã sáng tạo làm nhiều loại đồ dùng, đồ chơi bằng những nguyên vật liệu phù hợp với từng nội dung hoạt động để gây hứng thú cho trẻ, giúp trẻ có những ấn tượng tốt về đồ vật, sự vật đó ngay từ ban đầu cho các giờ hoạt động chung.</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489523" y="1332163"/>
            <a:ext cx="3703955" cy="1384995"/>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dùng bìa cứng, giấy màu, xốp, hộp, chai nhựa, vải, len, các hột hạt tạo thành những nhân vật rối que, rối tay để làm đồ dùng trực quan gây hứng thú cho trẻ.</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9" y="2895411"/>
            <a:ext cx="1801495" cy="3970318"/>
          </a:xfrm>
          <a:prstGeom prst="rect">
            <a:avLst/>
          </a:prstGeom>
          <a:noFill/>
        </p:spPr>
        <p:txBody>
          <a:bodyPr wrap="square" rtlCol="0">
            <a:spAutoFit/>
          </a:bodyPr>
          <a:lstStyle/>
          <a:p>
            <a:pPr>
              <a:lnSpc>
                <a:spcPct val="150000"/>
              </a:lnSpc>
            </a:pPr>
            <a:r>
              <a:rPr lang="vi-VN" sz="1400" dirty="0">
                <a:latin typeface="Times New Roman" pitchFamily="18" charset="0"/>
                <a:cs typeface="Times New Roman" pitchFamily="18" charset="0"/>
              </a:rPr>
              <a:t>Đặc biệt là tôi phối hợp với phụ huynh để thu gom các nguyên vật liệu mở để làm đồ dung đồ chơi cho trẻ trong lớp được hứng thù hơn. Có như vậy đã góp phần tích cực trong việc gây hứng thú cho trẻ trong giờ học của lớp 4A4 do tôi chủ nhiệm.</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52152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535295" y="1378585"/>
            <a:ext cx="1122045" cy="848995"/>
          </a:xfrm>
          <a:prstGeom prst="rect">
            <a:avLst/>
          </a:prstGeom>
          <a:noFill/>
        </p:spPr>
        <p:txBody>
          <a:bodyPr wrap="square" rtlCol="0">
            <a:spAutoFit/>
          </a:bodyPr>
          <a:lstStyle/>
          <a:p>
            <a:pPr algn="ctr"/>
            <a:r>
              <a:rPr lang="en-US" altLang="zh-CN" sz="2400" b="1" dirty="0" err="1" smtClean="0">
                <a:solidFill>
                  <a:srgbClr val="336601"/>
                </a:solidFill>
                <a:latin typeface="Times New Roman" pitchFamily="18" charset="0"/>
                <a:ea typeface="微软雅黑" panose="020B0503020204020204" charset="-122"/>
                <a:cs typeface="Times New Roman" pitchFamily="18" charset="0"/>
              </a:rPr>
              <a:t>Phần</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a:p>
            <a:pPr algn="ctr"/>
            <a:r>
              <a:rPr lang="en-US" altLang="zh-CN" sz="2400" b="1" dirty="0">
                <a:solidFill>
                  <a:srgbClr val="336601"/>
                </a:solidFill>
                <a:latin typeface="Times New Roman" pitchFamily="18" charset="0"/>
                <a:ea typeface="微软雅黑" panose="020B0503020204020204" charset="-122"/>
                <a:cs typeface="Times New Roman" pitchFamily="18" charset="0"/>
              </a:rPr>
              <a:t>03</a:t>
            </a: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2931160"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360997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文本框 6"/>
          <p:cNvSpPr txBox="1"/>
          <p:nvPr/>
        </p:nvSpPr>
        <p:spPr>
          <a:xfrm>
            <a:off x="4007485" y="4077335"/>
            <a:ext cx="2414176" cy="369332"/>
          </a:xfrm>
          <a:prstGeom prst="rect">
            <a:avLst/>
          </a:prstGeom>
          <a:noFill/>
        </p:spPr>
        <p:txBody>
          <a:bodyPr wrap="square" rtlCol="0">
            <a:spAutoFit/>
          </a:bodyPr>
          <a:lstStyle/>
          <a:p>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giáo</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viên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648906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文本框 8"/>
          <p:cNvSpPr txBox="1"/>
          <p:nvPr/>
        </p:nvSpPr>
        <p:spPr>
          <a:xfrm>
            <a:off x="6886574" y="4077335"/>
            <a:ext cx="2775137" cy="369332"/>
          </a:xfrm>
          <a:prstGeom prst="rect">
            <a:avLst/>
          </a:prstGeom>
          <a:noFill/>
        </p:spPr>
        <p:txBody>
          <a:bodyPr wrap="square" rtlCol="0">
            <a:spAutoFit/>
          </a:bodyPr>
          <a:lstStyle/>
          <a:p>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trẻ</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3609975"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4007484" y="4979670"/>
            <a:ext cx="2879089" cy="369332"/>
          </a:xfrm>
          <a:prstGeom prst="rect">
            <a:avLst/>
          </a:prstGeom>
          <a:noFill/>
        </p:spPr>
        <p:txBody>
          <a:bodyPr wrap="square" rtlCol="0">
            <a:spAutoFit/>
          </a:bodyPr>
          <a:lstStyle/>
          <a:p>
            <a:r>
              <a:rPr lang="en-US" altLang="zh-CN" dirty="0" err="1" smtClean="0">
                <a:solidFill>
                  <a:srgbClr val="336601"/>
                </a:solidFill>
                <a:latin typeface="Times New Roman" pitchFamily="18" charset="0"/>
                <a:ea typeface="微软雅黑" panose="020B0503020204020204" charset="-122"/>
                <a:cs typeface="Times New Roman" pitchFamily="18" charset="0"/>
              </a:rPr>
              <a:t>Liên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hệ</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bản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thân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1000"/>
                                        <p:tgtEl>
                                          <p:spTgt spid="126"/>
                                        </p:tgtEl>
                                      </p:cBhvr>
                                    </p:animEffect>
                                    <p:anim calcmode="lin" valueType="num">
                                      <p:cBhvr>
                                        <p:cTn id="22" dur="1000" fill="hold"/>
                                        <p:tgtEl>
                                          <p:spTgt spid="126"/>
                                        </p:tgtEl>
                                        <p:attrNameLst>
                                          <p:attrName>ppt_x</p:attrName>
                                        </p:attrNameLst>
                                      </p:cBhvr>
                                      <p:tavLst>
                                        <p:tav tm="0">
                                          <p:val>
                                            <p:strVal val="#ppt_x"/>
                                          </p:val>
                                        </p:tav>
                                        <p:tav tm="100000">
                                          <p:val>
                                            <p:strVal val="#ppt_x"/>
                                          </p:val>
                                        </p:tav>
                                      </p:tavLst>
                                    </p:anim>
                                    <p:anim calcmode="lin" valueType="num">
                                      <p:cBhvr>
                                        <p:cTn id="23" dur="1000" fill="hold"/>
                                        <p:tgtEl>
                                          <p:spTgt spid="1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03</a:t>
              </a:r>
              <a:endParaRPr lang="en-US" altLang="zh-CN" b="1" dirty="0">
                <a:solidFill>
                  <a:schemeClr val="bg1">
                    <a:lumMod val="95000"/>
                  </a:schemeClr>
                </a:solidFill>
                <a:latin typeface="Times New Roman" pitchFamily="18" charset="0"/>
                <a:ea typeface="微软雅黑" panose="020B0503020204020204" charset="-122"/>
                <a:cs typeface="Times New Roman" pitchFamily="18" charset="0"/>
              </a:endParaRP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27657" name="Rectangle 9"/>
          <p:cNvSpPr>
            <a:spLocks noChangeArrowheads="1"/>
          </p:cNvSpPr>
          <p:nvPr/>
        </p:nvSpPr>
        <p:spPr bwMode="auto">
          <a:xfrm>
            <a:off x="5612130" y="1936115"/>
            <a:ext cx="5372735" cy="561975"/>
          </a:xfrm>
          <a:prstGeom prst="rect">
            <a:avLst/>
          </a:prstGeom>
          <a:solidFill>
            <a:schemeClr val="accent6">
              <a:lumMod val="60000"/>
              <a:lumOff val="40000"/>
            </a:scheme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58" name="Oval 10"/>
          <p:cNvSpPr>
            <a:spLocks noChangeArrowheads="1"/>
          </p:cNvSpPr>
          <p:nvPr/>
        </p:nvSpPr>
        <p:spPr bwMode="auto">
          <a:xfrm>
            <a:off x="10705465" y="1936115"/>
            <a:ext cx="561975" cy="561975"/>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微软雅黑" panose="020B0503020204020204" charset="-122"/>
                <a:ea typeface="微软雅黑" panose="020B0503020204020204" charset="-122"/>
                <a:sym typeface="Arial" panose="020B0604020202020204" pitchFamily="34" charset="0"/>
              </a:rPr>
              <a:t>1</a:t>
            </a:r>
          </a:p>
        </p:txBody>
      </p:sp>
      <p:sp>
        <p:nvSpPr>
          <p:cNvPr id="27659" name="Rectangle 11"/>
          <p:cNvSpPr>
            <a:spLocks noChangeArrowheads="1"/>
          </p:cNvSpPr>
          <p:nvPr/>
        </p:nvSpPr>
        <p:spPr bwMode="auto">
          <a:xfrm>
            <a:off x="5254625" y="2498090"/>
            <a:ext cx="5370195" cy="565785"/>
          </a:xfrm>
          <a:prstGeom prst="rect">
            <a:avLst/>
          </a:pr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60" name="Oval 12"/>
          <p:cNvSpPr>
            <a:spLocks noChangeArrowheads="1"/>
          </p:cNvSpPr>
          <p:nvPr/>
        </p:nvSpPr>
        <p:spPr bwMode="auto">
          <a:xfrm>
            <a:off x="10344150" y="2498090"/>
            <a:ext cx="561975" cy="565785"/>
          </a:xfrm>
          <a:prstGeom prst="ellipse">
            <a:avLst/>
          </a:prstGeom>
          <a:solidFill>
            <a:srgbClr val="336601"/>
          </a:solidFill>
          <a:ln w="19050">
            <a:solidFill>
              <a:schemeClr val="bg1"/>
            </a:solidFill>
            <a:round/>
          </a:ln>
        </p:spPr>
        <p:txBody>
          <a:bodyPr/>
          <a:lstStyle/>
          <a:p>
            <a:r>
              <a:rPr lang="en-US" sz="2400" b="1" dirty="0">
                <a:solidFill>
                  <a:schemeClr val="bg1"/>
                </a:solidFill>
                <a:latin typeface="微软雅黑" panose="020B0503020204020204" charset="-122"/>
                <a:ea typeface="微软雅黑" panose="020B0503020204020204" charset="-122"/>
                <a:sym typeface="Arial" panose="020B0604020202020204" pitchFamily="34" charset="0"/>
              </a:rPr>
              <a:t>2</a:t>
            </a:r>
            <a:endParaRPr lang="en-US" dirty="0">
              <a:latin typeface="Arial" panose="020B0604020202020204" pitchFamily="34" charset="0"/>
              <a:ea typeface="微软雅黑" panose="020B0503020204020204" charset="-122"/>
              <a:sym typeface="Arial" panose="020B0604020202020204" pitchFamily="34" charset="0"/>
            </a:endParaRPr>
          </a:p>
        </p:txBody>
      </p:sp>
      <p:sp>
        <p:nvSpPr>
          <p:cNvPr id="27661" name="Rectangle 13"/>
          <p:cNvSpPr>
            <a:spLocks noChangeArrowheads="1"/>
          </p:cNvSpPr>
          <p:nvPr/>
        </p:nvSpPr>
        <p:spPr bwMode="auto">
          <a:xfrm>
            <a:off x="5332427" y="3079289"/>
            <a:ext cx="6571449" cy="827865"/>
          </a:xfrm>
          <a:prstGeom prst="rect">
            <a:avLst/>
          </a:prstGeom>
          <a:solidFill>
            <a:schemeClr val="accent6">
              <a:lumMod val="60000"/>
              <a:lumOff val="40000"/>
            </a:scheme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62" name="Oval 14"/>
          <p:cNvSpPr>
            <a:spLocks noChangeArrowheads="1"/>
          </p:cNvSpPr>
          <p:nvPr/>
        </p:nvSpPr>
        <p:spPr bwMode="auto">
          <a:xfrm>
            <a:off x="11622887" y="3110711"/>
            <a:ext cx="569113" cy="772074"/>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微软雅黑" panose="020B0503020204020204" charset="-122"/>
                <a:ea typeface="微软雅黑" panose="020B0503020204020204" charset="-122"/>
                <a:sym typeface="Arial" panose="020B0604020202020204" pitchFamily="34" charset="0"/>
              </a:rPr>
              <a:t>3</a:t>
            </a: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27663" name="Rectangle 15"/>
          <p:cNvSpPr>
            <a:spLocks noChangeArrowheads="1"/>
          </p:cNvSpPr>
          <p:nvPr/>
        </p:nvSpPr>
        <p:spPr bwMode="auto">
          <a:xfrm>
            <a:off x="4775200" y="3814303"/>
            <a:ext cx="7082790" cy="517065"/>
          </a:xfrm>
          <a:prstGeom prst="rect">
            <a:avLst/>
          </a:pr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64" name="Oval 16"/>
          <p:cNvSpPr>
            <a:spLocks noChangeArrowheads="1"/>
          </p:cNvSpPr>
          <p:nvPr/>
        </p:nvSpPr>
        <p:spPr bwMode="auto">
          <a:xfrm>
            <a:off x="11622888" y="3769393"/>
            <a:ext cx="561975" cy="561975"/>
          </a:xfrm>
          <a:prstGeom prst="ellipse">
            <a:avLst/>
          </a:prstGeom>
          <a:solidFill>
            <a:srgbClr val="336601"/>
          </a:solidFill>
          <a:ln w="19050">
            <a:solidFill>
              <a:schemeClr val="bg1"/>
            </a:solidFill>
            <a:round/>
          </a:ln>
        </p:spPr>
        <p:txBody>
          <a:bodyPr/>
          <a:lstStyle/>
          <a:p>
            <a:r>
              <a:rPr lang="en-US" altLang="zh-CN" sz="2400" b="1" dirty="0">
                <a:solidFill>
                  <a:schemeClr val="bg1"/>
                </a:solidFill>
                <a:latin typeface="微软雅黑" panose="020B0503020204020204" charset="-122"/>
                <a:ea typeface="微软雅黑" panose="020B0503020204020204" charset="-122"/>
                <a:sym typeface="Arial" panose="020B0604020202020204" pitchFamily="34" charset="0"/>
              </a:rPr>
              <a:t>4</a:t>
            </a:r>
            <a:endParaRPr lang="zh-CN" altLang="en-US" dirty="0">
              <a:latin typeface="Arial" panose="020B0604020202020204" pitchFamily="34" charset="0"/>
              <a:ea typeface="微软雅黑" panose="020B0503020204020204" charset="-122"/>
              <a:sym typeface="Arial" panose="020B0604020202020204" pitchFamily="34" charset="0"/>
            </a:endParaRPr>
          </a:p>
        </p:txBody>
      </p:sp>
      <p:grpSp>
        <p:nvGrpSpPr>
          <p:cNvPr id="18" name="组合 17"/>
          <p:cNvGrpSpPr/>
          <p:nvPr/>
        </p:nvGrpSpPr>
        <p:grpSpPr>
          <a:xfrm>
            <a:off x="3532202" y="1694760"/>
            <a:ext cx="3953510" cy="3933190"/>
            <a:chOff x="6284" y="3008"/>
            <a:chExt cx="6226" cy="6194"/>
          </a:xfrm>
        </p:grpSpPr>
        <p:sp>
          <p:nvSpPr>
            <p:cNvPr id="27666" name="Oval 18"/>
            <p:cNvSpPr>
              <a:spLocks noChangeArrowheads="1"/>
            </p:cNvSpPr>
            <p:nvPr/>
          </p:nvSpPr>
          <p:spPr bwMode="auto">
            <a:xfrm>
              <a:off x="6562" y="3289"/>
              <a:ext cx="3729" cy="3733"/>
            </a:xfrm>
            <a:prstGeom prst="ellipse">
              <a:avLst/>
            </a:prstGeom>
            <a:solidFill>
              <a:schemeClr val="accent6">
                <a:lumMod val="60000"/>
                <a:lumOff val="40000"/>
              </a:scheme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a:xfrm>
              <a:off x="6284" y="3008"/>
              <a:ext cx="6226" cy="6195"/>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6">
                  <a:lumMod val="60000"/>
                  <a:lumOff val="40000"/>
                </a:scheme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6">
                  <a:lumMod val="60000"/>
                  <a:lumOff val="40000"/>
                </a:scheme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
        <p:nvSpPr>
          <p:cNvPr id="27674" name="Rectangle 26"/>
          <p:cNvSpPr>
            <a:spLocks noChangeArrowheads="1"/>
          </p:cNvSpPr>
          <p:nvPr/>
        </p:nvSpPr>
        <p:spPr bwMode="auto">
          <a:xfrm>
            <a:off x="6480810" y="1997710"/>
            <a:ext cx="414337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lũy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0" name="Rectangle 26"/>
          <p:cNvSpPr>
            <a:spLocks noChangeArrowheads="1"/>
          </p:cNvSpPr>
          <p:nvPr/>
        </p:nvSpPr>
        <p:spPr bwMode="auto">
          <a:xfrm>
            <a:off x="6701790" y="2562225"/>
            <a:ext cx="350393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tích</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1" name="Rectangle 26"/>
          <p:cNvSpPr>
            <a:spLocks noChangeArrowheads="1"/>
          </p:cNvSpPr>
          <p:nvPr/>
        </p:nvSpPr>
        <p:spPr bwMode="auto">
          <a:xfrm>
            <a:off x="6800215" y="3125470"/>
            <a:ext cx="4843477" cy="6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200" dirty="0" err="1"/>
              <a:t>Phương</a:t>
            </a:r>
            <a:r>
              <a:rPr lang="en-US" sz="1200" dirty="0"/>
              <a:t> </a:t>
            </a:r>
            <a:r>
              <a:rPr lang="en-US" sz="1200" dirty="0" err="1"/>
              <a:t>pháp</a:t>
            </a:r>
            <a:r>
              <a:rPr lang="en-US" sz="1200" dirty="0"/>
              <a:t> </a:t>
            </a:r>
            <a:r>
              <a:rPr lang="en-US" sz="1200" dirty="0" err="1"/>
              <a:t>giáo</a:t>
            </a:r>
            <a:r>
              <a:rPr lang="en-US" sz="1200" dirty="0"/>
              <a:t> </a:t>
            </a:r>
            <a:r>
              <a:rPr lang="en-US" sz="1200" dirty="0" err="1"/>
              <a:t>viên</a:t>
            </a:r>
            <a:r>
              <a:rPr lang="en-US" sz="1200" dirty="0"/>
              <a:t> </a:t>
            </a:r>
            <a:r>
              <a:rPr lang="en-US" sz="1200" dirty="0" err="1"/>
              <a:t>nắm</a:t>
            </a:r>
            <a:r>
              <a:rPr lang="en-US" sz="1200" dirty="0"/>
              <a:t> </a:t>
            </a:r>
            <a:r>
              <a:rPr lang="en-US" sz="1200" dirty="0" err="1"/>
              <a:t>chắc</a:t>
            </a:r>
            <a:r>
              <a:rPr lang="en-US" sz="1200" dirty="0"/>
              <a:t>, </a:t>
            </a:r>
            <a:r>
              <a:rPr lang="en-US" sz="1200" dirty="0" err="1"/>
              <a:t>giờ</a:t>
            </a:r>
            <a:r>
              <a:rPr lang="en-US" sz="1200" dirty="0"/>
              <a:t> </a:t>
            </a:r>
            <a:r>
              <a:rPr lang="en-US" sz="1200" dirty="0" err="1"/>
              <a:t>học</a:t>
            </a:r>
            <a:r>
              <a:rPr lang="en-US" sz="1200" dirty="0"/>
              <a:t> </a:t>
            </a:r>
            <a:r>
              <a:rPr lang="en-US" sz="1200" dirty="0" err="1"/>
              <a:t>linh</a:t>
            </a:r>
            <a:r>
              <a:rPr lang="en-US" sz="1200" dirty="0"/>
              <a:t> </a:t>
            </a:r>
            <a:r>
              <a:rPr lang="en-US" sz="1200" dirty="0" err="1"/>
              <a:t>hoạt</a:t>
            </a:r>
            <a:r>
              <a:rPr lang="en-US" sz="1200" dirty="0"/>
              <a:t> sang </a:t>
            </a:r>
            <a:r>
              <a:rPr lang="en-US" sz="1200" dirty="0" err="1"/>
              <a:t>tạo</a:t>
            </a:r>
            <a:r>
              <a:rPr lang="en-US" sz="1200" dirty="0"/>
              <a:t> </a:t>
            </a:r>
            <a:r>
              <a:rPr lang="en-US" sz="1200" dirty="0" err="1"/>
              <a:t>đặc</a:t>
            </a:r>
            <a:r>
              <a:rPr lang="en-US" sz="1200" dirty="0"/>
              <a:t> </a:t>
            </a:r>
            <a:r>
              <a:rPr lang="en-US" sz="1200" dirty="0" err="1"/>
              <a:t>biệt</a:t>
            </a:r>
            <a:r>
              <a:rPr lang="en-US" sz="1200" dirty="0"/>
              <a:t> </a:t>
            </a:r>
            <a:r>
              <a:rPr lang="en-US" sz="1200" dirty="0" err="1"/>
              <a:t>là</a:t>
            </a:r>
            <a:r>
              <a:rPr lang="en-US" sz="1200" dirty="0"/>
              <a:t> </a:t>
            </a:r>
            <a:r>
              <a:rPr lang="en-US" sz="1200" dirty="0" err="1"/>
              <a:t>việc</a:t>
            </a:r>
            <a:r>
              <a:rPr lang="en-US" sz="1200" dirty="0"/>
              <a:t> </a:t>
            </a:r>
            <a:r>
              <a:rPr lang="en-US" sz="1200" dirty="0" err="1"/>
              <a:t>xây</a:t>
            </a:r>
            <a:r>
              <a:rPr lang="en-US" sz="1200" dirty="0"/>
              <a:t> </a:t>
            </a:r>
            <a:r>
              <a:rPr lang="en-US" sz="1200" dirty="0" err="1"/>
              <a:t>dựng</a:t>
            </a:r>
            <a:r>
              <a:rPr lang="en-US" sz="1200" dirty="0"/>
              <a:t> </a:t>
            </a:r>
            <a:r>
              <a:rPr lang="en-US" sz="1200" dirty="0" err="1"/>
              <a:t>hệ</a:t>
            </a:r>
            <a:r>
              <a:rPr lang="en-US" sz="1200" dirty="0"/>
              <a:t> </a:t>
            </a:r>
            <a:r>
              <a:rPr lang="en-US" sz="1200" dirty="0" err="1"/>
              <a:t>thống</a:t>
            </a:r>
            <a:r>
              <a:rPr lang="en-US" sz="1200" dirty="0"/>
              <a:t> </a:t>
            </a:r>
            <a:r>
              <a:rPr lang="en-US" sz="1200" dirty="0" err="1"/>
              <a:t>câu</a:t>
            </a:r>
            <a:r>
              <a:rPr lang="en-US" sz="1200" dirty="0"/>
              <a:t> </a:t>
            </a:r>
            <a:r>
              <a:rPr lang="en-US" sz="1200" dirty="0" err="1"/>
              <a:t>hỏi</a:t>
            </a:r>
            <a:r>
              <a:rPr lang="en-US" sz="1200" dirty="0"/>
              <a:t> </a:t>
            </a:r>
            <a:r>
              <a:rPr lang="en-US" sz="1200" dirty="0" err="1"/>
              <a:t>đàm</a:t>
            </a:r>
            <a:r>
              <a:rPr lang="en-US" sz="1200" dirty="0"/>
              <a:t> </a:t>
            </a:r>
            <a:r>
              <a:rPr lang="en-US" sz="1200" dirty="0" err="1"/>
              <a:t>thoại</a:t>
            </a:r>
            <a:r>
              <a:rPr lang="en-US" sz="1200" dirty="0"/>
              <a:t> </a:t>
            </a:r>
            <a:r>
              <a:rPr lang="en-US" sz="1200" dirty="0" err="1"/>
              <a:t>gởi</a:t>
            </a:r>
            <a:r>
              <a:rPr lang="en-US" sz="1200" dirty="0"/>
              <a:t> </a:t>
            </a:r>
            <a:r>
              <a:rPr lang="en-US" sz="1200" dirty="0" err="1"/>
              <a:t>mở</a:t>
            </a:r>
            <a:r>
              <a:rPr lang="en-US" sz="1200" dirty="0"/>
              <a:t> </a:t>
            </a:r>
            <a:r>
              <a:rPr lang="en-US" sz="1200" dirty="0" err="1"/>
              <a:t>để</a:t>
            </a:r>
            <a:r>
              <a:rPr lang="en-US" sz="1200" dirty="0"/>
              <a:t> </a:t>
            </a:r>
            <a:r>
              <a:rPr lang="en-US" sz="1200" dirty="0" err="1"/>
              <a:t>phát</a:t>
            </a:r>
            <a:r>
              <a:rPr lang="en-US" sz="1200" dirty="0"/>
              <a:t> </a:t>
            </a:r>
            <a:r>
              <a:rPr lang="en-US" sz="1200" dirty="0" err="1"/>
              <a:t>huy</a:t>
            </a:r>
            <a:r>
              <a:rPr lang="en-US" sz="1200" dirty="0"/>
              <a:t> </a:t>
            </a:r>
            <a:r>
              <a:rPr lang="en-US" sz="1200" dirty="0" err="1"/>
              <a:t>tối</a:t>
            </a:r>
            <a:r>
              <a:rPr lang="en-US" sz="1200" dirty="0"/>
              <a:t> </a:t>
            </a:r>
            <a:r>
              <a:rPr lang="en-US" sz="1200" dirty="0" err="1"/>
              <a:t>đa</a:t>
            </a:r>
            <a:r>
              <a:rPr lang="en-US" sz="1200" dirty="0"/>
              <a:t> </a:t>
            </a:r>
            <a:r>
              <a:rPr lang="en-US" sz="1200" dirty="0" err="1"/>
              <a:t>tính</a:t>
            </a:r>
            <a:r>
              <a:rPr lang="en-US" sz="1200" dirty="0"/>
              <a:t> </a:t>
            </a:r>
            <a:r>
              <a:rPr lang="en-US" sz="1200" dirty="0" err="1"/>
              <a:t>tích</a:t>
            </a:r>
            <a:r>
              <a:rPr lang="en-US" sz="1200" dirty="0"/>
              <a:t> </a:t>
            </a:r>
            <a:r>
              <a:rPr lang="en-US" sz="1200" dirty="0" err="1"/>
              <a:t>cực</a:t>
            </a:r>
            <a:r>
              <a:rPr lang="en-US" sz="1200" dirty="0"/>
              <a:t> </a:t>
            </a:r>
            <a:r>
              <a:rPr lang="en-US" sz="1200" dirty="0" err="1"/>
              <a:t>cho</a:t>
            </a:r>
            <a:r>
              <a:rPr lang="en-US" sz="1200" dirty="0"/>
              <a:t> </a:t>
            </a:r>
            <a:r>
              <a:rPr lang="en-US" sz="1200" dirty="0" err="1"/>
              <a:t>trẻ</a:t>
            </a:r>
            <a:r>
              <a:rPr lang="en-US" sz="1200" dirty="0"/>
              <a:t> </a:t>
            </a:r>
            <a:r>
              <a:rPr lang="en-US" sz="1200" dirty="0" err="1"/>
              <a:t>trong</a:t>
            </a:r>
            <a:r>
              <a:rPr lang="en-US" sz="1200" dirty="0"/>
              <a:t> </a:t>
            </a:r>
            <a:r>
              <a:rPr lang="en-US" sz="1200" dirty="0" err="1"/>
              <a:t>giờ</a:t>
            </a:r>
            <a:r>
              <a:rPr lang="en-US" sz="1200" dirty="0"/>
              <a:t>.</a:t>
            </a:r>
            <a:endParaRPr lang="zh-CN" altLang="en-US" sz="1200" dirty="0">
              <a:solidFill>
                <a:schemeClr val="bg1"/>
              </a:solidFill>
              <a:effectLst/>
              <a:latin typeface="微软雅黑" panose="020B0503020204020204" charset="-122"/>
              <a:ea typeface="微软雅黑" panose="020B0503020204020204" charset="-122"/>
              <a:sym typeface="+mn-ea"/>
            </a:endParaRPr>
          </a:p>
        </p:txBody>
      </p:sp>
      <p:sp>
        <p:nvSpPr>
          <p:cNvPr id="12" name="Rectangle 26"/>
          <p:cNvSpPr>
            <a:spLocks noChangeArrowheads="1"/>
          </p:cNvSpPr>
          <p:nvPr/>
        </p:nvSpPr>
        <p:spPr bwMode="auto">
          <a:xfrm>
            <a:off x="6690900" y="3814303"/>
            <a:ext cx="495279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dung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27" name="文本框 119"/>
          <p:cNvSpPr txBox="1"/>
          <p:nvPr/>
        </p:nvSpPr>
        <p:spPr>
          <a:xfrm>
            <a:off x="3932096" y="2754471"/>
            <a:ext cx="192118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smtClean="0">
                <a:solidFill>
                  <a:schemeClr val="bg1"/>
                </a:solidFill>
                <a:latin typeface="微软雅黑" panose="020B0503020204020204" charset="-122"/>
                <a:ea typeface="微软雅黑" panose="020B0503020204020204" charset="-122"/>
                <a:sym typeface="+mn-ea"/>
              </a:rPr>
              <a:t>Đối</a:t>
            </a:r>
            <a:r>
              <a:rPr lang="en-US" altLang="zh-CN" sz="1600" b="1" dirty="0" smtClean="0">
                <a:solidFill>
                  <a:schemeClr val="bg1"/>
                </a:solidFill>
                <a:latin typeface="微软雅黑" panose="020B0503020204020204" charset="-122"/>
                <a:ea typeface="微软雅黑" panose="020B0503020204020204" charset="-122"/>
                <a:sym typeface="+mn-ea"/>
              </a:rPr>
              <a:t> </a:t>
            </a:r>
            <a:r>
              <a:rPr lang="en-US" altLang="zh-CN" sz="1600" b="1" dirty="0" err="1">
                <a:solidFill>
                  <a:schemeClr val="bg1"/>
                </a:solidFill>
                <a:latin typeface="微软雅黑" panose="020B0503020204020204" charset="-122"/>
                <a:ea typeface="微软雅黑" panose="020B0503020204020204" charset="-122"/>
                <a:sym typeface="+mn-ea"/>
              </a:rPr>
              <a:t>V</a:t>
            </a:r>
            <a:r>
              <a:rPr lang="en-US" altLang="zh-CN" sz="1600" b="1" dirty="0" err="1" smtClean="0">
                <a:solidFill>
                  <a:schemeClr val="bg1"/>
                </a:solidFill>
                <a:latin typeface="微软雅黑" panose="020B0503020204020204" charset="-122"/>
                <a:ea typeface="微软雅黑" panose="020B0503020204020204" charset="-122"/>
                <a:sym typeface="+mn-ea"/>
              </a:rPr>
              <a:t>ới</a:t>
            </a:r>
            <a:r>
              <a:rPr lang="en-US" altLang="zh-CN" sz="1600" b="1" dirty="0" smtClean="0">
                <a:solidFill>
                  <a:schemeClr val="bg1"/>
                </a:solidFill>
                <a:latin typeface="微软雅黑" panose="020B0503020204020204" charset="-122"/>
                <a:ea typeface="微软雅黑" panose="020B0503020204020204" charset="-122"/>
                <a:sym typeface="+mn-ea"/>
              </a:rPr>
              <a:t> </a:t>
            </a:r>
            <a:r>
              <a:rPr lang="en-US" altLang="zh-CN" sz="1600" b="1" dirty="0" err="1">
                <a:solidFill>
                  <a:schemeClr val="bg1"/>
                </a:solidFill>
                <a:latin typeface="微软雅黑" panose="020B0503020204020204" charset="-122"/>
                <a:ea typeface="微软雅黑" panose="020B0503020204020204" charset="-122"/>
                <a:sym typeface="+mn-ea"/>
              </a:rPr>
              <a:t>G</a:t>
            </a:r>
            <a:r>
              <a:rPr lang="en-US" altLang="zh-CN" sz="1600" b="1" dirty="0" err="1" smtClean="0">
                <a:solidFill>
                  <a:schemeClr val="bg1"/>
                </a:solidFill>
                <a:latin typeface="微软雅黑" panose="020B0503020204020204" charset="-122"/>
                <a:ea typeface="微软雅黑" panose="020B0503020204020204" charset="-122"/>
                <a:sym typeface="+mn-ea"/>
              </a:rPr>
              <a:t>iáo</a:t>
            </a:r>
            <a:r>
              <a:rPr lang="en-US" altLang="zh-CN" sz="1600" b="1" dirty="0" smtClean="0">
                <a:solidFill>
                  <a:schemeClr val="bg1"/>
                </a:solidFill>
                <a:latin typeface="微软雅黑" panose="020B0503020204020204" charset="-122"/>
                <a:ea typeface="微软雅黑" panose="020B0503020204020204" charset="-122"/>
                <a:sym typeface="+mn-ea"/>
              </a:rPr>
              <a:t> </a:t>
            </a:r>
            <a:r>
              <a:rPr lang="en-US" altLang="zh-CN" sz="1600" b="1" dirty="0" err="1">
                <a:solidFill>
                  <a:schemeClr val="bg1"/>
                </a:solidFill>
                <a:latin typeface="微软雅黑" panose="020B0503020204020204" charset="-122"/>
                <a:ea typeface="微软雅黑" panose="020B0503020204020204" charset="-122"/>
                <a:sym typeface="+mn-ea"/>
              </a:rPr>
              <a:t>V</a:t>
            </a:r>
            <a:r>
              <a:rPr lang="en-US" altLang="zh-CN" sz="1600" b="1" dirty="0" err="1" smtClean="0">
                <a:solidFill>
                  <a:schemeClr val="bg1"/>
                </a:solidFill>
                <a:latin typeface="微软雅黑" panose="020B0503020204020204" charset="-122"/>
                <a:ea typeface="微软雅黑" panose="020B0503020204020204" charset="-122"/>
                <a:sym typeface="+mn-ea"/>
              </a:rPr>
              <a:t>iên</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10246" name="Rectangle 6"/>
          <p:cNvSpPr>
            <a:spLocks noChangeArrowheads="1"/>
          </p:cNvSpPr>
          <p:nvPr/>
        </p:nvSpPr>
        <p:spPr bwMode="auto">
          <a:xfrm>
            <a:off x="12459450" y="2217102"/>
            <a:ext cx="269113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6" name="文本框 119"/>
          <p:cNvSpPr txBox="1"/>
          <p:nvPr/>
        </p:nvSpPr>
        <p:spPr>
          <a:xfrm>
            <a:off x="12484140" y="1449739"/>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3" name="Rectangle 6"/>
          <p:cNvSpPr>
            <a:spLocks noChangeArrowheads="1"/>
          </p:cNvSpPr>
          <p:nvPr/>
        </p:nvSpPr>
        <p:spPr bwMode="auto">
          <a:xfrm>
            <a:off x="12459450" y="3661355"/>
            <a:ext cx="269113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4" name="文本框 119"/>
          <p:cNvSpPr txBox="1"/>
          <p:nvPr/>
        </p:nvSpPr>
        <p:spPr>
          <a:xfrm>
            <a:off x="12776910" y="3046859"/>
            <a:ext cx="180284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5" name="Rectangle 6"/>
          <p:cNvSpPr>
            <a:spLocks noChangeArrowheads="1"/>
          </p:cNvSpPr>
          <p:nvPr/>
        </p:nvSpPr>
        <p:spPr bwMode="auto">
          <a:xfrm>
            <a:off x="12332767" y="5513070"/>
            <a:ext cx="269113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7" name="文本框 119"/>
          <p:cNvSpPr txBox="1"/>
          <p:nvPr/>
        </p:nvSpPr>
        <p:spPr>
          <a:xfrm>
            <a:off x="12210332" y="4614328"/>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43773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7658"/>
                                        </p:tgtEl>
                                        <p:attrNameLst>
                                          <p:attrName>style.visibility</p:attrName>
                                        </p:attrNameLst>
                                      </p:cBhvr>
                                      <p:to>
                                        <p:strVal val="visible"/>
                                      </p:to>
                                    </p:set>
                                    <p:animEffect transition="in" filter="barn(inVertical)">
                                      <p:cBhvr>
                                        <p:cTn id="20" dur="500"/>
                                        <p:tgtEl>
                                          <p:spTgt spid="2765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7657"/>
                                        </p:tgtEl>
                                        <p:attrNameLst>
                                          <p:attrName>style.visibility</p:attrName>
                                        </p:attrNameLst>
                                      </p:cBhvr>
                                      <p:to>
                                        <p:strVal val="visible"/>
                                      </p:to>
                                    </p:set>
                                    <p:animEffect transition="in" filter="barn(inVertical)">
                                      <p:cBhvr>
                                        <p:cTn id="23" dur="500"/>
                                        <p:tgtEl>
                                          <p:spTgt spid="276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barn(inVertical)">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arn(inVertical)">
                                      <p:cBhvr>
                                        <p:cTn id="31" dur="500"/>
                                        <p:tgtEl>
                                          <p:spTgt spid="276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arn(inVertical)">
                                      <p:cBhvr>
                                        <p:cTn id="34" dur="500"/>
                                        <p:tgtEl>
                                          <p:spTgt spid="276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661"/>
                                        </p:tgtEl>
                                        <p:attrNameLst>
                                          <p:attrName>style.visibility</p:attrName>
                                        </p:attrNameLst>
                                      </p:cBhvr>
                                      <p:to>
                                        <p:strVal val="visible"/>
                                      </p:to>
                                    </p:set>
                                    <p:animEffect transition="in" filter="barn(inVertical)">
                                      <p:cBhvr>
                                        <p:cTn id="42" dur="500"/>
                                        <p:tgtEl>
                                          <p:spTgt spid="276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662"/>
                                        </p:tgtEl>
                                        <p:attrNameLst>
                                          <p:attrName>style.visibility</p:attrName>
                                        </p:attrNameLst>
                                      </p:cBhvr>
                                      <p:to>
                                        <p:strVal val="visible"/>
                                      </p:to>
                                    </p:set>
                                    <p:animEffect transition="in" filter="barn(inVertical)">
                                      <p:cBhvr>
                                        <p:cTn id="45" dur="500"/>
                                        <p:tgtEl>
                                          <p:spTgt spid="2766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7663"/>
                                        </p:tgtEl>
                                        <p:attrNameLst>
                                          <p:attrName>style.visibility</p:attrName>
                                        </p:attrNameLst>
                                      </p:cBhvr>
                                      <p:to>
                                        <p:strVal val="visible"/>
                                      </p:to>
                                    </p:set>
                                    <p:animEffect transition="in" filter="barn(inVertical)">
                                      <p:cBhvr>
                                        <p:cTn id="53" dur="500"/>
                                        <p:tgtEl>
                                          <p:spTgt spid="2766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7664"/>
                                        </p:tgtEl>
                                        <p:attrNameLst>
                                          <p:attrName>style.visibility</p:attrName>
                                        </p:attrNameLst>
                                      </p:cBhvr>
                                      <p:to>
                                        <p:strVal val="visible"/>
                                      </p:to>
                                    </p:set>
                                    <p:animEffect transition="in" filter="barn(inVertical)">
                                      <p:cBhvr>
                                        <p:cTn id="59" dur="500"/>
                                        <p:tgtEl>
                                          <p:spTgt spid="27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58" grpId="0" animBg="1"/>
      <p:bldP spid="27659" grpId="0" animBg="1"/>
      <p:bldP spid="27660" grpId="0" animBg="1"/>
      <p:bldP spid="27661" grpId="0" animBg="1"/>
      <p:bldP spid="27662" grpId="0" animBg="1"/>
      <p:bldP spid="27663" grpId="0" animBg="1"/>
      <p:bldP spid="27664" grpId="0" animBg="1"/>
      <p:bldP spid="27674" grpId="0"/>
      <p:bldP spid="10" grpId="0"/>
      <p:bldP spid="11" grpId="0"/>
      <p:bldP spid="12"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3687" y="241521"/>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469606" y="547660"/>
            <a:ext cx="1122045" cy="954107"/>
          </a:xfrm>
          <a:prstGeom prst="rect">
            <a:avLst/>
          </a:prstGeom>
          <a:noFill/>
        </p:spPr>
        <p:txBody>
          <a:bodyPr wrap="square" rtlCol="0">
            <a:spAutoFit/>
          </a:bodyPr>
          <a:lstStyle/>
          <a:p>
            <a:pPr algn="ctr"/>
            <a:r>
              <a:rPr lang="en-US" altLang="zh-CN" sz="2800" b="1" dirty="0" err="1" smtClean="0">
                <a:solidFill>
                  <a:srgbClr val="336601"/>
                </a:solidFill>
                <a:latin typeface="微软雅黑" panose="020B0503020204020204" charset="-122"/>
                <a:ea typeface="微软雅黑" panose="020B0503020204020204" charset="-122"/>
              </a:rPr>
              <a:t>Phần</a:t>
            </a:r>
            <a:r>
              <a:rPr lang="en-US" altLang="zh-CN" sz="2800" b="1" dirty="0" smtClean="0">
                <a:solidFill>
                  <a:srgbClr val="336601"/>
                </a:solidFill>
                <a:latin typeface="微软雅黑" panose="020B0503020204020204" charset="-122"/>
                <a:ea typeface="微软雅黑" panose="020B0503020204020204" charset="-122"/>
              </a:rPr>
              <a:t> 01</a:t>
            </a:r>
            <a:endParaRPr lang="en-US" altLang="zh-CN" sz="2800" b="1" dirty="0">
              <a:solidFill>
                <a:srgbClr val="336601"/>
              </a:solidFill>
              <a:latin typeface="微软雅黑" panose="020B0503020204020204" charset="-122"/>
              <a:ea typeface="微软雅黑" panose="020B0503020204020204" charset="-122"/>
            </a:endParaRPr>
          </a:p>
        </p:txBody>
      </p:sp>
      <p:pic>
        <p:nvPicPr>
          <p:cNvPr id="4" name="图片 3" descr="花"/>
          <p:cNvPicPr>
            <a:picLocks noChangeAspect="1"/>
          </p:cNvPicPr>
          <p:nvPr/>
        </p:nvPicPr>
        <p:blipFill>
          <a:blip r:embed="rId3"/>
          <a:stretch>
            <a:fillRect/>
          </a:stretch>
        </p:blipFill>
        <p:spPr>
          <a:xfrm>
            <a:off x="5085714" y="1165860"/>
            <a:ext cx="774065" cy="694690"/>
          </a:xfrm>
          <a:prstGeom prst="rect">
            <a:avLst/>
          </a:prstGeom>
        </p:spPr>
      </p:pic>
      <p:sp>
        <p:nvSpPr>
          <p:cNvPr id="5" name="文本框 4"/>
          <p:cNvSpPr txBox="1"/>
          <p:nvPr/>
        </p:nvSpPr>
        <p:spPr>
          <a:xfrm>
            <a:off x="12691959" y="2409825"/>
            <a:ext cx="2931160" cy="523220"/>
          </a:xfrm>
          <a:prstGeom prst="rect">
            <a:avLst/>
          </a:prstGeom>
          <a:noFill/>
        </p:spPr>
        <p:txBody>
          <a:bodyPr wrap="square" rtlCol="0">
            <a:spAutoFit/>
          </a:bodyPr>
          <a:lstStyle/>
          <a:p>
            <a:pPr algn="ctr"/>
            <a:r>
              <a:rPr lang="en-US" altLang="zh-CN" sz="2800" b="1" dirty="0" err="1">
                <a:solidFill>
                  <a:srgbClr val="336601"/>
                </a:solidFill>
                <a:latin typeface="微软雅黑" panose="020B0503020204020204" charset="-122"/>
                <a:ea typeface="微软雅黑" panose="020B0503020204020204" charset="-122"/>
              </a:rPr>
              <a:t>Tiêu</a:t>
            </a:r>
            <a:r>
              <a:rPr lang="en-US" altLang="zh-CN" sz="2800" b="1" dirty="0">
                <a:solidFill>
                  <a:srgbClr val="336601"/>
                </a:solidFill>
                <a:latin typeface="微软雅黑" panose="020B0503020204020204" charset="-122"/>
                <a:ea typeface="微软雅黑" panose="020B0503020204020204" charset="-122"/>
              </a:rPr>
              <a:t> </a:t>
            </a:r>
            <a:r>
              <a:rPr lang="en-US" altLang="zh-CN" sz="2800" b="1" dirty="0" err="1">
                <a:solidFill>
                  <a:srgbClr val="336601"/>
                </a:solidFill>
                <a:latin typeface="微软雅黑" panose="020B0503020204020204" charset="-122"/>
                <a:ea typeface="微软雅黑" panose="020B0503020204020204" charset="-122"/>
              </a:rPr>
              <a:t>đề</a:t>
            </a:r>
            <a:endParaRPr lang="zh-CN" altLang="en-US" dirty="0">
              <a:solidFill>
                <a:srgbClr val="336601"/>
              </a:solidFill>
              <a:latin typeface="微软雅黑" panose="020B0503020204020204" charset="-122"/>
              <a:ea typeface="微软雅黑" panose="020B0503020204020204" charset="-122"/>
            </a:endParaRPr>
          </a:p>
        </p:txBody>
      </p:sp>
      <p:sp>
        <p:nvSpPr>
          <p:cNvPr id="126" name="定位箭头"/>
          <p:cNvSpPr/>
          <p:nvPr/>
        </p:nvSpPr>
        <p:spPr>
          <a:xfrm rot="5400000">
            <a:off x="12684063" y="364895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文本框 6"/>
          <p:cNvSpPr txBox="1"/>
          <p:nvPr/>
        </p:nvSpPr>
        <p:spPr>
          <a:xfrm>
            <a:off x="13337016" y="3676241"/>
            <a:ext cx="1906905" cy="646331"/>
          </a:xfrm>
          <a:prstGeom prst="rect">
            <a:avLst/>
          </a:prstGeom>
          <a:noFill/>
        </p:spPr>
        <p:txBody>
          <a:bodyPr wrap="square" rtlCol="0">
            <a:spAutoFit/>
          </a:bodyPr>
          <a:lstStyle/>
          <a:p>
            <a:r>
              <a:rPr lang="en-US" altLang="zh-CN" dirty="0" err="1">
                <a:solidFill>
                  <a:srgbClr val="336601"/>
                </a:solidFill>
                <a:latin typeface="微软雅黑" panose="020B0503020204020204" charset="-122"/>
                <a:ea typeface="微软雅黑" panose="020B0503020204020204" charset="-122"/>
              </a:rPr>
              <a:t>Các</a:t>
            </a:r>
            <a:r>
              <a:rPr lang="en-US" altLang="zh-CN" dirty="0">
                <a:solidFill>
                  <a:srgbClr val="336601"/>
                </a:solidFill>
                <a:latin typeface="微软雅黑" panose="020B0503020204020204" charset="-122"/>
                <a:ea typeface="微软雅黑" panose="020B0503020204020204" charset="-122"/>
              </a:rPr>
              <a:t> ý </a:t>
            </a:r>
            <a:r>
              <a:rPr lang="en-US" altLang="zh-CN" dirty="0" err="1">
                <a:solidFill>
                  <a:srgbClr val="336601"/>
                </a:solidFill>
                <a:latin typeface="微软雅黑" panose="020B0503020204020204" charset="-122"/>
                <a:ea typeface="微软雅黑" panose="020B0503020204020204" charset="-122"/>
              </a:rPr>
              <a:t>chính</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của</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bài</a:t>
            </a:r>
            <a:endParaRPr lang="zh-CN" altLang="en-US" dirty="0">
              <a:solidFill>
                <a:srgbClr val="336601"/>
              </a:solidFill>
              <a:latin typeface="微软雅黑" panose="020B0503020204020204" charset="-122"/>
              <a:ea typeface="微软雅黑" panose="020B0503020204020204" charset="-122"/>
            </a:endParaRPr>
          </a:p>
        </p:txBody>
      </p:sp>
      <p:sp>
        <p:nvSpPr>
          <p:cNvPr id="8" name="定位箭头"/>
          <p:cNvSpPr/>
          <p:nvPr/>
        </p:nvSpPr>
        <p:spPr>
          <a:xfrm rot="5400000">
            <a:off x="12874315" y="447484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文本框 8"/>
          <p:cNvSpPr txBox="1"/>
          <p:nvPr/>
        </p:nvSpPr>
        <p:spPr>
          <a:xfrm>
            <a:off x="13525915" y="4610338"/>
            <a:ext cx="2481579" cy="369332"/>
          </a:xfrm>
          <a:prstGeom prst="rect">
            <a:avLst/>
          </a:prstGeom>
          <a:noFill/>
        </p:spPr>
        <p:txBody>
          <a:bodyPr wrap="square" rtlCol="0">
            <a:spAutoFit/>
          </a:bodyPr>
          <a:lstStyle/>
          <a:p>
            <a:r>
              <a:rPr lang="en-US" altLang="zh-CN" dirty="0" err="1">
                <a:solidFill>
                  <a:srgbClr val="336601"/>
                </a:solidFill>
                <a:latin typeface="微软雅黑" panose="020B0503020204020204" charset="-122"/>
                <a:ea typeface="微软雅黑" panose="020B0503020204020204" charset="-122"/>
              </a:rPr>
              <a:t>Các</a:t>
            </a:r>
            <a:r>
              <a:rPr lang="en-US" altLang="zh-CN" dirty="0">
                <a:solidFill>
                  <a:srgbClr val="336601"/>
                </a:solidFill>
                <a:latin typeface="微软雅黑" panose="020B0503020204020204" charset="-122"/>
                <a:ea typeface="微软雅黑" panose="020B0503020204020204" charset="-122"/>
              </a:rPr>
              <a:t> ý </a:t>
            </a:r>
            <a:r>
              <a:rPr lang="en-US" altLang="zh-CN" dirty="0" err="1">
                <a:solidFill>
                  <a:srgbClr val="336601"/>
                </a:solidFill>
                <a:latin typeface="微软雅黑" panose="020B0503020204020204" charset="-122"/>
                <a:ea typeface="微软雅黑" panose="020B0503020204020204" charset="-122"/>
              </a:rPr>
              <a:t>chính</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của</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bài</a:t>
            </a:r>
            <a:endParaRPr lang="zh-CN" altLang="en-US" dirty="0">
              <a:solidFill>
                <a:srgbClr val="336601"/>
              </a:solidFill>
              <a:latin typeface="微软雅黑" panose="020B0503020204020204" charset="-122"/>
              <a:ea typeface="微软雅黑" panose="020B0503020204020204" charset="-122"/>
            </a:endParaRPr>
          </a:p>
        </p:txBody>
      </p:sp>
      <p:sp>
        <p:nvSpPr>
          <p:cNvPr id="10" name="定位箭头"/>
          <p:cNvSpPr/>
          <p:nvPr/>
        </p:nvSpPr>
        <p:spPr>
          <a:xfrm rot="5400000">
            <a:off x="12644306" y="5427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13451730" y="5302835"/>
            <a:ext cx="1906905" cy="646331"/>
          </a:xfrm>
          <a:prstGeom prst="rect">
            <a:avLst/>
          </a:prstGeom>
          <a:noFill/>
        </p:spPr>
        <p:txBody>
          <a:bodyPr wrap="square" rtlCol="0">
            <a:spAutoFit/>
          </a:bodyPr>
          <a:lstStyle/>
          <a:p>
            <a:r>
              <a:rPr lang="en-US" altLang="zh-CN" dirty="0" err="1">
                <a:solidFill>
                  <a:srgbClr val="336601"/>
                </a:solidFill>
                <a:latin typeface="微软雅黑" panose="020B0503020204020204" charset="-122"/>
                <a:ea typeface="微软雅黑" panose="020B0503020204020204" charset="-122"/>
              </a:rPr>
              <a:t>Các</a:t>
            </a:r>
            <a:r>
              <a:rPr lang="en-US" altLang="zh-CN" dirty="0">
                <a:solidFill>
                  <a:srgbClr val="336601"/>
                </a:solidFill>
                <a:latin typeface="微软雅黑" panose="020B0503020204020204" charset="-122"/>
                <a:ea typeface="微软雅黑" panose="020B0503020204020204" charset="-122"/>
              </a:rPr>
              <a:t> ý </a:t>
            </a:r>
            <a:r>
              <a:rPr lang="en-US" altLang="zh-CN" dirty="0" err="1">
                <a:solidFill>
                  <a:srgbClr val="336601"/>
                </a:solidFill>
                <a:latin typeface="微软雅黑" panose="020B0503020204020204" charset="-122"/>
                <a:ea typeface="微软雅黑" panose="020B0503020204020204" charset="-122"/>
              </a:rPr>
              <a:t>chính</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của</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bài</a:t>
            </a:r>
            <a:endParaRPr lang="zh-CN" altLang="en-US" dirty="0">
              <a:solidFill>
                <a:srgbClr val="336601"/>
              </a:solidFill>
              <a:latin typeface="微软雅黑" panose="020B0503020204020204" charset="-122"/>
              <a:ea typeface="微软雅黑" panose="020B0503020204020204" charset="-122"/>
            </a:endParaRPr>
          </a:p>
        </p:txBody>
      </p:sp>
      <p:sp>
        <p:nvSpPr>
          <p:cNvPr id="12" name="定位箭头"/>
          <p:cNvSpPr/>
          <p:nvPr/>
        </p:nvSpPr>
        <p:spPr>
          <a:xfrm rot="5400000">
            <a:off x="12691959" y="618561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3525915" y="6061207"/>
            <a:ext cx="1906905" cy="646331"/>
          </a:xfrm>
          <a:prstGeom prst="rect">
            <a:avLst/>
          </a:prstGeom>
          <a:noFill/>
        </p:spPr>
        <p:txBody>
          <a:bodyPr wrap="square" rtlCol="0">
            <a:spAutoFit/>
          </a:bodyPr>
          <a:lstStyle/>
          <a:p>
            <a:r>
              <a:rPr lang="en-US" altLang="zh-CN" dirty="0" err="1">
                <a:solidFill>
                  <a:srgbClr val="336601"/>
                </a:solidFill>
                <a:latin typeface="微软雅黑" panose="020B0503020204020204" charset="-122"/>
                <a:ea typeface="微软雅黑" panose="020B0503020204020204" charset="-122"/>
              </a:rPr>
              <a:t>Các</a:t>
            </a:r>
            <a:r>
              <a:rPr lang="en-US" altLang="zh-CN" dirty="0">
                <a:solidFill>
                  <a:srgbClr val="336601"/>
                </a:solidFill>
                <a:latin typeface="微软雅黑" panose="020B0503020204020204" charset="-122"/>
                <a:ea typeface="微软雅黑" panose="020B0503020204020204" charset="-122"/>
              </a:rPr>
              <a:t> ý </a:t>
            </a:r>
            <a:r>
              <a:rPr lang="en-US" altLang="zh-CN" dirty="0" err="1">
                <a:solidFill>
                  <a:srgbClr val="336601"/>
                </a:solidFill>
                <a:latin typeface="微软雅黑" panose="020B0503020204020204" charset="-122"/>
                <a:ea typeface="微软雅黑" panose="020B0503020204020204" charset="-122"/>
              </a:rPr>
              <a:t>chính</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của</a:t>
            </a:r>
            <a:r>
              <a:rPr lang="en-US" altLang="zh-CN" dirty="0">
                <a:solidFill>
                  <a:srgbClr val="336601"/>
                </a:solidFill>
                <a:latin typeface="微软雅黑" panose="020B0503020204020204" charset="-122"/>
                <a:ea typeface="微软雅黑" panose="020B0503020204020204" charset="-122"/>
              </a:rPr>
              <a:t> </a:t>
            </a:r>
            <a:r>
              <a:rPr lang="en-US" altLang="zh-CN" dirty="0" err="1">
                <a:solidFill>
                  <a:srgbClr val="336601"/>
                </a:solidFill>
                <a:latin typeface="微软雅黑" panose="020B0503020204020204" charset="-122"/>
                <a:ea typeface="微软雅黑" panose="020B0503020204020204" charset="-122"/>
              </a:rPr>
              <a:t>bài</a:t>
            </a:r>
            <a:endParaRPr lang="zh-CN" altLang="en-US" dirty="0">
              <a:solidFill>
                <a:srgbClr val="336601"/>
              </a:solidFill>
              <a:latin typeface="微软雅黑" panose="020B0503020204020204" charset="-122"/>
              <a:ea typeface="微软雅黑" panose="020B0503020204020204" charset="-122"/>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6" y="2014331"/>
            <a:ext cx="5671932" cy="44229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769" y="2014331"/>
            <a:ext cx="6038436" cy="4422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5"/>
          <p:cNvSpPr>
            <a:spLocks noEditPoints="1"/>
          </p:cNvSpPr>
          <p:nvPr/>
        </p:nvSpPr>
        <p:spPr bwMode="auto">
          <a:xfrm>
            <a:off x="5714365" y="2657475"/>
            <a:ext cx="764540" cy="1021715"/>
          </a:xfrm>
          <a:custGeom>
            <a:avLst/>
            <a:gdLst>
              <a:gd name="T0" fmla="*/ 143 w 708"/>
              <a:gd name="T1" fmla="*/ 358 h 965"/>
              <a:gd name="T2" fmla="*/ 218 w 708"/>
              <a:gd name="T3" fmla="*/ 534 h 965"/>
              <a:gd name="T4" fmla="*/ 278 w 708"/>
              <a:gd name="T5" fmla="*/ 675 h 965"/>
              <a:gd name="T6" fmla="*/ 415 w 708"/>
              <a:gd name="T7" fmla="*/ 679 h 965"/>
              <a:gd name="T8" fmla="*/ 445 w 708"/>
              <a:gd name="T9" fmla="*/ 623 h 965"/>
              <a:gd name="T10" fmla="*/ 521 w 708"/>
              <a:gd name="T11" fmla="*/ 482 h 965"/>
              <a:gd name="T12" fmla="*/ 354 w 708"/>
              <a:gd name="T13" fmla="*/ 147 h 965"/>
              <a:gd name="T14" fmla="*/ 293 w 708"/>
              <a:gd name="T15" fmla="*/ 723 h 965"/>
              <a:gd name="T16" fmla="*/ 224 w 708"/>
              <a:gd name="T17" fmla="*/ 643 h 965"/>
              <a:gd name="T18" fmla="*/ 150 w 708"/>
              <a:gd name="T19" fmla="*/ 506 h 965"/>
              <a:gd name="T20" fmla="*/ 354 w 708"/>
              <a:gd name="T21" fmla="*/ 103 h 965"/>
              <a:gd name="T22" fmla="*/ 558 w 708"/>
              <a:gd name="T23" fmla="*/ 506 h 965"/>
              <a:gd name="T24" fmla="*/ 485 w 708"/>
              <a:gd name="T25" fmla="*/ 643 h 965"/>
              <a:gd name="T26" fmla="*/ 415 w 708"/>
              <a:gd name="T27" fmla="*/ 723 h 965"/>
              <a:gd name="T28" fmla="*/ 253 w 708"/>
              <a:gd name="T29" fmla="*/ 865 h 965"/>
              <a:gd name="T30" fmla="*/ 425 w 708"/>
              <a:gd name="T31" fmla="*/ 898 h 965"/>
              <a:gd name="T32" fmla="*/ 425 w 708"/>
              <a:gd name="T33" fmla="*/ 832 h 965"/>
              <a:gd name="T34" fmla="*/ 274 w 708"/>
              <a:gd name="T35" fmla="*/ 885 h 965"/>
              <a:gd name="T36" fmla="*/ 438 w 708"/>
              <a:gd name="T37" fmla="*/ 885 h 965"/>
              <a:gd name="T38" fmla="*/ 459 w 708"/>
              <a:gd name="T39" fmla="*/ 865 h 965"/>
              <a:gd name="T40" fmla="*/ 253 w 708"/>
              <a:gd name="T41" fmla="*/ 762 h 965"/>
              <a:gd name="T42" fmla="*/ 459 w 708"/>
              <a:gd name="T43" fmla="*/ 865 h 965"/>
              <a:gd name="T44" fmla="*/ 457 w 708"/>
              <a:gd name="T45" fmla="*/ 403 h 965"/>
              <a:gd name="T46" fmla="*/ 388 w 708"/>
              <a:gd name="T47" fmla="*/ 472 h 965"/>
              <a:gd name="T48" fmla="*/ 321 w 708"/>
              <a:gd name="T49" fmla="*/ 472 h 965"/>
              <a:gd name="T50" fmla="*/ 251 w 708"/>
              <a:gd name="T51" fmla="*/ 403 h 965"/>
              <a:gd name="T52" fmla="*/ 251 w 708"/>
              <a:gd name="T53" fmla="*/ 336 h 965"/>
              <a:gd name="T54" fmla="*/ 321 w 708"/>
              <a:gd name="T55" fmla="*/ 267 h 965"/>
              <a:gd name="T56" fmla="*/ 388 w 708"/>
              <a:gd name="T57" fmla="*/ 267 h 965"/>
              <a:gd name="T58" fmla="*/ 457 w 708"/>
              <a:gd name="T59" fmla="*/ 336 h 965"/>
              <a:gd name="T60" fmla="*/ 681 w 708"/>
              <a:gd name="T61" fmla="*/ 326 h 965"/>
              <a:gd name="T62" fmla="*/ 644 w 708"/>
              <a:gd name="T63" fmla="*/ 358 h 965"/>
              <a:gd name="T64" fmla="*/ 681 w 708"/>
              <a:gd name="T65" fmla="*/ 379 h 965"/>
              <a:gd name="T66" fmla="*/ 681 w 708"/>
              <a:gd name="T67" fmla="*/ 326 h 965"/>
              <a:gd name="T68" fmla="*/ 603 w 708"/>
              <a:gd name="T69" fmla="*/ 142 h 965"/>
              <a:gd name="T70" fmla="*/ 565 w 708"/>
              <a:gd name="T71" fmla="*/ 105 h 965"/>
              <a:gd name="T72" fmla="*/ 576 w 708"/>
              <a:gd name="T73" fmla="*/ 170 h 965"/>
              <a:gd name="T74" fmla="*/ 380 w 708"/>
              <a:gd name="T75" fmla="*/ 69 h 965"/>
              <a:gd name="T76" fmla="*/ 354 w 708"/>
              <a:gd name="T77" fmla="*/ 0 h 965"/>
              <a:gd name="T78" fmla="*/ 327 w 708"/>
              <a:gd name="T79" fmla="*/ 69 h 965"/>
              <a:gd name="T80" fmla="*/ 130 w 708"/>
              <a:gd name="T81" fmla="*/ 173 h 965"/>
              <a:gd name="T82" fmla="*/ 142 w 708"/>
              <a:gd name="T83" fmla="*/ 110 h 965"/>
              <a:gd name="T84" fmla="*/ 104 w 708"/>
              <a:gd name="T85" fmla="*/ 147 h 965"/>
              <a:gd name="T86" fmla="*/ 63 w 708"/>
              <a:gd name="T87" fmla="*/ 358 h 965"/>
              <a:gd name="T88" fmla="*/ 28 w 708"/>
              <a:gd name="T89" fmla="*/ 326 h 965"/>
              <a:gd name="T90" fmla="*/ 28 w 708"/>
              <a:gd name="T91" fmla="*/ 379 h 965"/>
              <a:gd name="T92" fmla="*/ 63 w 708"/>
              <a:gd name="T93" fmla="*/ 35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965">
                <a:moveTo>
                  <a:pt x="354" y="147"/>
                </a:moveTo>
                <a:cubicBezTo>
                  <a:pt x="238" y="147"/>
                  <a:pt x="143" y="242"/>
                  <a:pt x="143" y="358"/>
                </a:cubicBezTo>
                <a:cubicBezTo>
                  <a:pt x="143" y="414"/>
                  <a:pt x="187" y="481"/>
                  <a:pt x="187" y="482"/>
                </a:cubicBezTo>
                <a:cubicBezTo>
                  <a:pt x="196" y="496"/>
                  <a:pt x="210" y="519"/>
                  <a:pt x="218" y="534"/>
                </a:cubicBezTo>
                <a:lnTo>
                  <a:pt x="263" y="623"/>
                </a:lnTo>
                <a:cubicBezTo>
                  <a:pt x="272" y="640"/>
                  <a:pt x="278" y="662"/>
                  <a:pt x="278" y="675"/>
                </a:cubicBezTo>
                <a:cubicBezTo>
                  <a:pt x="279" y="675"/>
                  <a:pt x="284" y="679"/>
                  <a:pt x="293" y="679"/>
                </a:cubicBezTo>
                <a:lnTo>
                  <a:pt x="415" y="679"/>
                </a:lnTo>
                <a:cubicBezTo>
                  <a:pt x="425" y="679"/>
                  <a:pt x="430" y="675"/>
                  <a:pt x="430" y="674"/>
                </a:cubicBezTo>
                <a:cubicBezTo>
                  <a:pt x="430" y="662"/>
                  <a:pt x="437" y="640"/>
                  <a:pt x="445" y="623"/>
                </a:cubicBezTo>
                <a:lnTo>
                  <a:pt x="491" y="534"/>
                </a:lnTo>
                <a:cubicBezTo>
                  <a:pt x="498" y="519"/>
                  <a:pt x="512" y="496"/>
                  <a:pt x="521" y="482"/>
                </a:cubicBezTo>
                <a:cubicBezTo>
                  <a:pt x="537" y="458"/>
                  <a:pt x="565" y="403"/>
                  <a:pt x="565" y="358"/>
                </a:cubicBezTo>
                <a:cubicBezTo>
                  <a:pt x="565" y="242"/>
                  <a:pt x="471" y="147"/>
                  <a:pt x="354" y="147"/>
                </a:cubicBezTo>
                <a:close/>
                <a:moveTo>
                  <a:pt x="415" y="723"/>
                </a:moveTo>
                <a:lnTo>
                  <a:pt x="293" y="723"/>
                </a:lnTo>
                <a:cubicBezTo>
                  <a:pt x="260" y="723"/>
                  <a:pt x="234" y="702"/>
                  <a:pt x="234" y="675"/>
                </a:cubicBezTo>
                <a:cubicBezTo>
                  <a:pt x="234" y="671"/>
                  <a:pt x="231" y="656"/>
                  <a:pt x="224" y="643"/>
                </a:cubicBezTo>
                <a:lnTo>
                  <a:pt x="178" y="554"/>
                </a:lnTo>
                <a:cubicBezTo>
                  <a:pt x="171" y="540"/>
                  <a:pt x="159" y="519"/>
                  <a:pt x="150" y="506"/>
                </a:cubicBezTo>
                <a:cubicBezTo>
                  <a:pt x="145" y="498"/>
                  <a:pt x="99" y="426"/>
                  <a:pt x="99" y="358"/>
                </a:cubicBezTo>
                <a:cubicBezTo>
                  <a:pt x="99" y="217"/>
                  <a:pt x="213" y="103"/>
                  <a:pt x="354" y="103"/>
                </a:cubicBezTo>
                <a:cubicBezTo>
                  <a:pt x="495" y="103"/>
                  <a:pt x="610" y="217"/>
                  <a:pt x="610" y="358"/>
                </a:cubicBezTo>
                <a:cubicBezTo>
                  <a:pt x="610" y="426"/>
                  <a:pt x="564" y="498"/>
                  <a:pt x="558" y="506"/>
                </a:cubicBezTo>
                <a:cubicBezTo>
                  <a:pt x="550" y="519"/>
                  <a:pt x="537" y="541"/>
                  <a:pt x="530" y="554"/>
                </a:cubicBezTo>
                <a:lnTo>
                  <a:pt x="485" y="643"/>
                </a:lnTo>
                <a:cubicBezTo>
                  <a:pt x="478" y="656"/>
                  <a:pt x="474" y="671"/>
                  <a:pt x="474" y="675"/>
                </a:cubicBezTo>
                <a:cubicBezTo>
                  <a:pt x="474" y="702"/>
                  <a:pt x="448" y="723"/>
                  <a:pt x="415" y="723"/>
                </a:cubicBezTo>
                <a:close/>
                <a:moveTo>
                  <a:pt x="287" y="832"/>
                </a:moveTo>
                <a:cubicBezTo>
                  <a:pt x="268" y="832"/>
                  <a:pt x="253" y="847"/>
                  <a:pt x="253" y="865"/>
                </a:cubicBezTo>
                <a:cubicBezTo>
                  <a:pt x="253" y="883"/>
                  <a:pt x="268" y="898"/>
                  <a:pt x="287" y="898"/>
                </a:cubicBezTo>
                <a:lnTo>
                  <a:pt x="425" y="898"/>
                </a:lnTo>
                <a:cubicBezTo>
                  <a:pt x="444" y="898"/>
                  <a:pt x="459" y="883"/>
                  <a:pt x="459" y="865"/>
                </a:cubicBezTo>
                <a:cubicBezTo>
                  <a:pt x="459" y="847"/>
                  <a:pt x="444" y="832"/>
                  <a:pt x="425" y="832"/>
                </a:cubicBezTo>
                <a:lnTo>
                  <a:pt x="287" y="832"/>
                </a:lnTo>
                <a:close/>
                <a:moveTo>
                  <a:pt x="274" y="885"/>
                </a:moveTo>
                <a:cubicBezTo>
                  <a:pt x="275" y="929"/>
                  <a:pt x="312" y="965"/>
                  <a:pt x="356" y="965"/>
                </a:cubicBezTo>
                <a:cubicBezTo>
                  <a:pt x="401" y="965"/>
                  <a:pt x="437" y="929"/>
                  <a:pt x="438" y="885"/>
                </a:cubicBezTo>
                <a:lnTo>
                  <a:pt x="274" y="885"/>
                </a:lnTo>
                <a:close/>
                <a:moveTo>
                  <a:pt x="459" y="865"/>
                </a:moveTo>
                <a:lnTo>
                  <a:pt x="253" y="865"/>
                </a:lnTo>
                <a:lnTo>
                  <a:pt x="253" y="762"/>
                </a:lnTo>
                <a:lnTo>
                  <a:pt x="459" y="762"/>
                </a:lnTo>
                <a:lnTo>
                  <a:pt x="459" y="865"/>
                </a:lnTo>
                <a:close/>
                <a:moveTo>
                  <a:pt x="491" y="369"/>
                </a:moveTo>
                <a:cubicBezTo>
                  <a:pt x="491" y="388"/>
                  <a:pt x="476" y="403"/>
                  <a:pt x="457" y="403"/>
                </a:cubicBezTo>
                <a:lnTo>
                  <a:pt x="388" y="403"/>
                </a:lnTo>
                <a:lnTo>
                  <a:pt x="388" y="472"/>
                </a:lnTo>
                <a:cubicBezTo>
                  <a:pt x="388" y="491"/>
                  <a:pt x="373" y="506"/>
                  <a:pt x="354" y="506"/>
                </a:cubicBezTo>
                <a:cubicBezTo>
                  <a:pt x="336" y="506"/>
                  <a:pt x="321" y="491"/>
                  <a:pt x="321" y="472"/>
                </a:cubicBezTo>
                <a:lnTo>
                  <a:pt x="321" y="403"/>
                </a:lnTo>
                <a:lnTo>
                  <a:pt x="251" y="403"/>
                </a:lnTo>
                <a:cubicBezTo>
                  <a:pt x="233" y="403"/>
                  <a:pt x="218" y="388"/>
                  <a:pt x="218" y="369"/>
                </a:cubicBezTo>
                <a:cubicBezTo>
                  <a:pt x="218" y="351"/>
                  <a:pt x="233" y="336"/>
                  <a:pt x="251" y="336"/>
                </a:cubicBezTo>
                <a:lnTo>
                  <a:pt x="321" y="336"/>
                </a:lnTo>
                <a:lnTo>
                  <a:pt x="321" y="267"/>
                </a:lnTo>
                <a:cubicBezTo>
                  <a:pt x="321" y="248"/>
                  <a:pt x="336" y="233"/>
                  <a:pt x="354" y="233"/>
                </a:cubicBezTo>
                <a:cubicBezTo>
                  <a:pt x="373" y="233"/>
                  <a:pt x="388" y="248"/>
                  <a:pt x="388" y="267"/>
                </a:cubicBezTo>
                <a:lnTo>
                  <a:pt x="388" y="336"/>
                </a:lnTo>
                <a:lnTo>
                  <a:pt x="457" y="336"/>
                </a:lnTo>
                <a:cubicBezTo>
                  <a:pt x="476" y="336"/>
                  <a:pt x="491" y="351"/>
                  <a:pt x="491" y="369"/>
                </a:cubicBezTo>
                <a:close/>
                <a:moveTo>
                  <a:pt x="681" y="326"/>
                </a:moveTo>
                <a:lnTo>
                  <a:pt x="643" y="326"/>
                </a:lnTo>
                <a:cubicBezTo>
                  <a:pt x="644" y="337"/>
                  <a:pt x="644" y="347"/>
                  <a:pt x="644" y="358"/>
                </a:cubicBezTo>
                <a:cubicBezTo>
                  <a:pt x="644" y="365"/>
                  <a:pt x="644" y="372"/>
                  <a:pt x="643" y="379"/>
                </a:cubicBezTo>
                <a:lnTo>
                  <a:pt x="681" y="379"/>
                </a:lnTo>
                <a:cubicBezTo>
                  <a:pt x="696" y="379"/>
                  <a:pt x="708" y="367"/>
                  <a:pt x="708" y="353"/>
                </a:cubicBezTo>
                <a:cubicBezTo>
                  <a:pt x="708" y="338"/>
                  <a:pt x="696" y="326"/>
                  <a:pt x="681" y="326"/>
                </a:cubicBezTo>
                <a:close/>
                <a:moveTo>
                  <a:pt x="576" y="170"/>
                </a:moveTo>
                <a:lnTo>
                  <a:pt x="603" y="142"/>
                </a:lnTo>
                <a:cubicBezTo>
                  <a:pt x="614" y="132"/>
                  <a:pt x="614" y="114"/>
                  <a:pt x="604" y="104"/>
                </a:cubicBezTo>
                <a:cubicBezTo>
                  <a:pt x="593" y="94"/>
                  <a:pt x="576" y="94"/>
                  <a:pt x="565" y="105"/>
                </a:cubicBezTo>
                <a:lnTo>
                  <a:pt x="538" y="133"/>
                </a:lnTo>
                <a:cubicBezTo>
                  <a:pt x="551" y="144"/>
                  <a:pt x="564" y="156"/>
                  <a:pt x="576" y="170"/>
                </a:cubicBezTo>
                <a:close/>
                <a:moveTo>
                  <a:pt x="354" y="67"/>
                </a:moveTo>
                <a:cubicBezTo>
                  <a:pt x="362" y="67"/>
                  <a:pt x="371" y="68"/>
                  <a:pt x="380" y="69"/>
                </a:cubicBezTo>
                <a:lnTo>
                  <a:pt x="380" y="28"/>
                </a:lnTo>
                <a:cubicBezTo>
                  <a:pt x="380" y="12"/>
                  <a:pt x="368" y="0"/>
                  <a:pt x="354" y="0"/>
                </a:cubicBezTo>
                <a:cubicBezTo>
                  <a:pt x="339" y="0"/>
                  <a:pt x="327" y="12"/>
                  <a:pt x="327" y="28"/>
                </a:cubicBezTo>
                <a:lnTo>
                  <a:pt x="327" y="69"/>
                </a:lnTo>
                <a:cubicBezTo>
                  <a:pt x="336" y="68"/>
                  <a:pt x="345" y="67"/>
                  <a:pt x="354" y="67"/>
                </a:cubicBezTo>
                <a:close/>
                <a:moveTo>
                  <a:pt x="130" y="173"/>
                </a:moveTo>
                <a:cubicBezTo>
                  <a:pt x="141" y="159"/>
                  <a:pt x="154" y="147"/>
                  <a:pt x="167" y="136"/>
                </a:cubicBezTo>
                <a:lnTo>
                  <a:pt x="142" y="110"/>
                </a:lnTo>
                <a:cubicBezTo>
                  <a:pt x="131" y="99"/>
                  <a:pt x="114" y="99"/>
                  <a:pt x="103" y="109"/>
                </a:cubicBezTo>
                <a:cubicBezTo>
                  <a:pt x="93" y="119"/>
                  <a:pt x="93" y="136"/>
                  <a:pt x="104" y="147"/>
                </a:cubicBezTo>
                <a:lnTo>
                  <a:pt x="130" y="173"/>
                </a:lnTo>
                <a:close/>
                <a:moveTo>
                  <a:pt x="63" y="358"/>
                </a:moveTo>
                <a:cubicBezTo>
                  <a:pt x="63" y="347"/>
                  <a:pt x="64" y="337"/>
                  <a:pt x="65" y="326"/>
                </a:cubicBezTo>
                <a:lnTo>
                  <a:pt x="28" y="326"/>
                </a:lnTo>
                <a:cubicBezTo>
                  <a:pt x="12" y="326"/>
                  <a:pt x="0" y="338"/>
                  <a:pt x="0" y="353"/>
                </a:cubicBezTo>
                <a:cubicBezTo>
                  <a:pt x="0" y="367"/>
                  <a:pt x="12" y="379"/>
                  <a:pt x="28" y="379"/>
                </a:cubicBezTo>
                <a:lnTo>
                  <a:pt x="65" y="379"/>
                </a:lnTo>
                <a:cubicBezTo>
                  <a:pt x="64" y="372"/>
                  <a:pt x="63" y="365"/>
                  <a:pt x="63" y="358"/>
                </a:cubicBez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p>
        </p:txBody>
      </p:sp>
      <p:grpSp>
        <p:nvGrpSpPr>
          <p:cNvPr id="56" name="组合 55"/>
          <p:cNvGrpSpPr/>
          <p:nvPr/>
        </p:nvGrpSpPr>
        <p:grpSpPr>
          <a:xfrm>
            <a:off x="4662170" y="1689100"/>
            <a:ext cx="2842895" cy="2860040"/>
            <a:chOff x="7342" y="2660"/>
            <a:chExt cx="4477" cy="4504"/>
          </a:xfrm>
        </p:grpSpPr>
        <p:sp>
          <p:nvSpPr>
            <p:cNvPr id="9" name="Freeform 5"/>
            <p:cNvSpPr/>
            <p:nvPr/>
          </p:nvSpPr>
          <p:spPr bwMode="auto">
            <a:xfrm>
              <a:off x="7342" y="2690"/>
              <a:ext cx="2125" cy="3256"/>
            </a:xfrm>
            <a:custGeom>
              <a:avLst/>
              <a:gdLst>
                <a:gd name="T0" fmla="*/ 207 w 1797"/>
                <a:gd name="T1" fmla="*/ 2754 h 2754"/>
                <a:gd name="T2" fmla="*/ 0 w 1797"/>
                <a:gd name="T3" fmla="*/ 1892 h 2754"/>
                <a:gd name="T4" fmla="*/ 1797 w 1797"/>
                <a:gd name="T5" fmla="*/ 0 h 2754"/>
                <a:gd name="T6" fmla="*/ 1797 w 1797"/>
                <a:gd name="T7" fmla="*/ 592 h 2754"/>
                <a:gd name="T8" fmla="*/ 591 w 1797"/>
                <a:gd name="T9" fmla="*/ 1892 h 2754"/>
                <a:gd name="T10" fmla="*/ 720 w 1797"/>
                <a:gd name="T11" fmla="*/ 2458 h 2754"/>
                <a:gd name="T12" fmla="*/ 207 w 1797"/>
                <a:gd name="T13" fmla="*/ 2754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207" y="2754"/>
                  </a:moveTo>
                  <a:cubicBezTo>
                    <a:pt x="75" y="2495"/>
                    <a:pt x="0" y="2202"/>
                    <a:pt x="0" y="1892"/>
                  </a:cubicBezTo>
                  <a:cubicBezTo>
                    <a:pt x="0" y="878"/>
                    <a:pt x="796" y="50"/>
                    <a:pt x="1797" y="0"/>
                  </a:cubicBezTo>
                  <a:lnTo>
                    <a:pt x="1797" y="592"/>
                  </a:lnTo>
                  <a:cubicBezTo>
                    <a:pt x="1123" y="642"/>
                    <a:pt x="591" y="1205"/>
                    <a:pt x="591" y="1892"/>
                  </a:cubicBezTo>
                  <a:cubicBezTo>
                    <a:pt x="591" y="2094"/>
                    <a:pt x="637" y="2286"/>
                    <a:pt x="720" y="2458"/>
                  </a:cubicBezTo>
                  <a:lnTo>
                    <a:pt x="207" y="2754"/>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sp>
          <p:nvSpPr>
            <p:cNvPr id="13" name="Freeform 6"/>
            <p:cNvSpPr/>
            <p:nvPr/>
          </p:nvSpPr>
          <p:spPr bwMode="auto">
            <a:xfrm>
              <a:off x="7701" y="5794"/>
              <a:ext cx="3761" cy="1371"/>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sp>
          <p:nvSpPr>
            <p:cNvPr id="14" name="Freeform 7"/>
            <p:cNvSpPr/>
            <p:nvPr/>
          </p:nvSpPr>
          <p:spPr bwMode="auto">
            <a:xfrm>
              <a:off x="9697" y="2660"/>
              <a:ext cx="2123" cy="3256"/>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grpSp>
      <p:sp>
        <p:nvSpPr>
          <p:cNvPr id="42" name="Freeform 8"/>
          <p:cNvSpPr/>
          <p:nvPr/>
        </p:nvSpPr>
        <p:spPr bwMode="auto">
          <a:xfrm>
            <a:off x="5945505" y="4608830"/>
            <a:ext cx="276860" cy="238760"/>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sp>
        <p:nvSpPr>
          <p:cNvPr id="43" name="Freeform 9"/>
          <p:cNvSpPr/>
          <p:nvPr/>
        </p:nvSpPr>
        <p:spPr bwMode="auto">
          <a:xfrm>
            <a:off x="4501515" y="2246630"/>
            <a:ext cx="267335" cy="265430"/>
          </a:xfrm>
          <a:custGeom>
            <a:avLst/>
            <a:gdLst>
              <a:gd name="T0" fmla="*/ 31 w 355"/>
              <a:gd name="T1" fmla="*/ 140 h 355"/>
              <a:gd name="T2" fmla="*/ 122 w 355"/>
              <a:gd name="T3" fmla="*/ 232 h 355"/>
              <a:gd name="T4" fmla="*/ 215 w 355"/>
              <a:gd name="T5" fmla="*/ 325 h 355"/>
              <a:gd name="T6" fmla="*/ 276 w 355"/>
              <a:gd name="T7" fmla="*/ 307 h 355"/>
              <a:gd name="T8" fmla="*/ 310 w 355"/>
              <a:gd name="T9" fmla="*/ 182 h 355"/>
              <a:gd name="T10" fmla="*/ 344 w 355"/>
              <a:gd name="T11" fmla="*/ 55 h 355"/>
              <a:gd name="T12" fmla="*/ 298 w 355"/>
              <a:gd name="T13" fmla="*/ 11 h 355"/>
              <a:gd name="T14" fmla="*/ 173 w 355"/>
              <a:gd name="T15" fmla="*/ 45 h 355"/>
              <a:gd name="T16" fmla="*/ 46 w 355"/>
              <a:gd name="T17" fmla="*/ 79 h 355"/>
              <a:gd name="T18" fmla="*/ 31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1" y="140"/>
                </a:moveTo>
                <a:lnTo>
                  <a:pt x="122" y="232"/>
                </a:lnTo>
                <a:cubicBezTo>
                  <a:pt x="153" y="263"/>
                  <a:pt x="184" y="294"/>
                  <a:pt x="215" y="325"/>
                </a:cubicBezTo>
                <a:cubicBezTo>
                  <a:pt x="245" y="355"/>
                  <a:pt x="265" y="349"/>
                  <a:pt x="276" y="307"/>
                </a:cubicBezTo>
                <a:lnTo>
                  <a:pt x="310" y="182"/>
                </a:lnTo>
                <a:cubicBezTo>
                  <a:pt x="321" y="140"/>
                  <a:pt x="332" y="97"/>
                  <a:pt x="344" y="55"/>
                </a:cubicBezTo>
                <a:cubicBezTo>
                  <a:pt x="355" y="14"/>
                  <a:pt x="340" y="0"/>
                  <a:pt x="298" y="11"/>
                </a:cubicBezTo>
                <a:lnTo>
                  <a:pt x="173" y="45"/>
                </a:lnTo>
                <a:cubicBezTo>
                  <a:pt x="130" y="56"/>
                  <a:pt x="88" y="67"/>
                  <a:pt x="46" y="79"/>
                </a:cubicBezTo>
                <a:cubicBezTo>
                  <a:pt x="5" y="89"/>
                  <a:pt x="0" y="110"/>
                  <a:pt x="31"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sp>
        <p:nvSpPr>
          <p:cNvPr id="44" name="Freeform 10"/>
          <p:cNvSpPr/>
          <p:nvPr/>
        </p:nvSpPr>
        <p:spPr bwMode="auto">
          <a:xfrm>
            <a:off x="7390765" y="2246630"/>
            <a:ext cx="265430" cy="265430"/>
          </a:xfrm>
          <a:custGeom>
            <a:avLst/>
            <a:gdLst>
              <a:gd name="T0" fmla="*/ 324 w 355"/>
              <a:gd name="T1" fmla="*/ 140 h 355"/>
              <a:gd name="T2" fmla="*/ 233 w 355"/>
              <a:gd name="T3" fmla="*/ 232 h 355"/>
              <a:gd name="T4" fmla="*/ 140 w 355"/>
              <a:gd name="T5" fmla="*/ 325 h 355"/>
              <a:gd name="T6" fmla="*/ 79 w 355"/>
              <a:gd name="T7" fmla="*/ 307 h 355"/>
              <a:gd name="T8" fmla="*/ 45 w 355"/>
              <a:gd name="T9" fmla="*/ 182 h 355"/>
              <a:gd name="T10" fmla="*/ 11 w 355"/>
              <a:gd name="T11" fmla="*/ 55 h 355"/>
              <a:gd name="T12" fmla="*/ 57 w 355"/>
              <a:gd name="T13" fmla="*/ 11 h 355"/>
              <a:gd name="T14" fmla="*/ 182 w 355"/>
              <a:gd name="T15" fmla="*/ 45 h 355"/>
              <a:gd name="T16" fmla="*/ 309 w 355"/>
              <a:gd name="T17" fmla="*/ 79 h 355"/>
              <a:gd name="T18" fmla="*/ 324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24" y="140"/>
                </a:moveTo>
                <a:lnTo>
                  <a:pt x="233" y="232"/>
                </a:lnTo>
                <a:cubicBezTo>
                  <a:pt x="202" y="263"/>
                  <a:pt x="171" y="294"/>
                  <a:pt x="140" y="325"/>
                </a:cubicBezTo>
                <a:cubicBezTo>
                  <a:pt x="110" y="355"/>
                  <a:pt x="90" y="349"/>
                  <a:pt x="79" y="307"/>
                </a:cubicBezTo>
                <a:lnTo>
                  <a:pt x="45" y="182"/>
                </a:lnTo>
                <a:cubicBezTo>
                  <a:pt x="34" y="140"/>
                  <a:pt x="23" y="97"/>
                  <a:pt x="11" y="55"/>
                </a:cubicBezTo>
                <a:cubicBezTo>
                  <a:pt x="0" y="14"/>
                  <a:pt x="15" y="0"/>
                  <a:pt x="57" y="11"/>
                </a:cubicBezTo>
                <a:lnTo>
                  <a:pt x="182" y="45"/>
                </a:lnTo>
                <a:cubicBezTo>
                  <a:pt x="224" y="56"/>
                  <a:pt x="267" y="67"/>
                  <a:pt x="309" y="79"/>
                </a:cubicBezTo>
                <a:cubicBezTo>
                  <a:pt x="350" y="89"/>
                  <a:pt x="355" y="110"/>
                  <a:pt x="324"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endParaRPr>
          </a:p>
        </p:txBody>
      </p:sp>
      <p:sp>
        <p:nvSpPr>
          <p:cNvPr id="46" name="矩形 45"/>
          <p:cNvSpPr/>
          <p:nvPr/>
        </p:nvSpPr>
        <p:spPr>
          <a:xfrm>
            <a:off x="1438275" y="1913890"/>
            <a:ext cx="2923540" cy="369332"/>
          </a:xfrm>
          <a:prstGeom prst="rect">
            <a:avLst/>
          </a:prstGeom>
        </p:spPr>
        <p:txBody>
          <a:bodyPr wrap="square">
            <a:spAutoFit/>
          </a:bodyPr>
          <a:lstStyle/>
          <a:p>
            <a:pPr algn="r"/>
            <a:r>
              <a:rPr lang="en-US" altLang="zh-CN" b="1" dirty="0" smtClean="0">
                <a:solidFill>
                  <a:schemeClr val="accent6">
                    <a:lumMod val="50000"/>
                  </a:schemeClr>
                </a:solidFill>
                <a:latin typeface="Times New Roman" pitchFamily="18" charset="0"/>
                <a:ea typeface="微软雅黑" panose="020B0503020204020204" charset="-122"/>
                <a:cs typeface="Times New Roman" pitchFamily="18" charset="0"/>
              </a:rPr>
              <a:t>1.</a:t>
            </a:r>
            <a:endParaRPr lang="zh-CN" altLang="en-US"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48" name="矩形 47"/>
          <p:cNvSpPr/>
          <p:nvPr/>
        </p:nvSpPr>
        <p:spPr>
          <a:xfrm>
            <a:off x="1066800" y="2220595"/>
            <a:ext cx="3295015" cy="738664"/>
          </a:xfrm>
          <a:prstGeom prst="rect">
            <a:avLst/>
          </a:prstGeom>
        </p:spPr>
        <p:txBody>
          <a:bodyPr wrap="square">
            <a:spAutoFit/>
          </a:bodyPr>
          <a:lstStyle/>
          <a:p>
            <a:pPr algn="r" fontAlgn="auto">
              <a:lnSpc>
                <a:spcPct val="150000"/>
              </a:lnSpc>
            </a:pP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90%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49" name="矩形 48"/>
          <p:cNvSpPr/>
          <p:nvPr/>
        </p:nvSpPr>
        <p:spPr>
          <a:xfrm>
            <a:off x="7875270" y="1913890"/>
            <a:ext cx="2923540" cy="307777"/>
          </a:xfrm>
          <a:prstGeom prst="rect">
            <a:avLst/>
          </a:prstGeom>
        </p:spPr>
        <p:txBody>
          <a:bodyPr wrap="square">
            <a:spAutoFit/>
          </a:bodyPr>
          <a:lstStyle/>
          <a:p>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2.</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0" name="矩形 49"/>
          <p:cNvSpPr/>
          <p:nvPr/>
        </p:nvSpPr>
        <p:spPr>
          <a:xfrm>
            <a:off x="7875270" y="2220595"/>
            <a:ext cx="3347720" cy="1061829"/>
          </a:xfrm>
          <a:prstGeom prst="rect">
            <a:avLst/>
          </a:prstGeom>
        </p:spPr>
        <p:txBody>
          <a:bodyPr wrap="square">
            <a:spAutoFit/>
          </a:bodyPr>
          <a:lstStyle/>
          <a:p>
            <a:pPr algn="just" fontAlgn="auto">
              <a:lnSpc>
                <a:spcPct val="150000"/>
              </a:lnSpc>
            </a:pP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53" name="矩形 52"/>
          <p:cNvSpPr/>
          <p:nvPr/>
        </p:nvSpPr>
        <p:spPr>
          <a:xfrm>
            <a:off x="4622165" y="4960620"/>
            <a:ext cx="2923540" cy="307777"/>
          </a:xfrm>
          <a:prstGeom prst="rect">
            <a:avLst/>
          </a:prstGeom>
        </p:spPr>
        <p:txBody>
          <a:bodyPr wrap="square">
            <a:spAutoFit/>
          </a:bodyPr>
          <a:lstStyle/>
          <a:p>
            <a:pPr algn="ctr"/>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3.</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4" name="矩形 53"/>
          <p:cNvSpPr/>
          <p:nvPr/>
        </p:nvSpPr>
        <p:spPr>
          <a:xfrm>
            <a:off x="3442970" y="5267325"/>
            <a:ext cx="5307965" cy="954107"/>
          </a:xfrm>
          <a:prstGeom prst="rect">
            <a:avLst/>
          </a:prstGeom>
        </p:spPr>
        <p:txBody>
          <a:bodyPr wrap="square">
            <a:spAutoFit/>
          </a:bodyPr>
          <a:lstStyle/>
          <a:p>
            <a:pPr algn="ct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tòi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so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0" name="Rectangle 9"/>
          <p:cNvSpPr/>
          <p:nvPr/>
        </p:nvSpPr>
        <p:spPr>
          <a:xfrm>
            <a:off x="5219147" y="973530"/>
            <a:ext cx="1755610" cy="579967"/>
          </a:xfrm>
          <a:prstGeom prst="rect">
            <a:avLst/>
          </a:prstGeom>
        </p:spPr>
        <p:txBody>
          <a:bodyPr wrap="none">
            <a:spAutoFit/>
          </a:bodyPr>
          <a:lstStyle/>
          <a:p>
            <a:pPr algn="ctr" fontAlgn="auto">
              <a:lnSpc>
                <a:spcPct val="150000"/>
              </a:lnSpc>
            </a:pP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Đối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Với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Trẻ</a:t>
            </a:r>
            <a:endParaRPr lang="zh-CN" altLang="en-US" sz="2400" b="1" kern="0" dirty="0">
              <a:solidFill>
                <a:schemeClr val="accent6">
                  <a:lumMod val="50000"/>
                </a:schemeClr>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heel(1)">
                                      <p:cBhvr>
                                        <p:cTn id="18" dur="2000"/>
                                        <p:tgtEl>
                                          <p:spTgt spid="5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2000"/>
                                        <p:tgtEl>
                                          <p:spTgt spid="4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heel(1)">
                                      <p:cBhvr>
                                        <p:cTn id="24" dur="2000"/>
                                        <p:tgtEl>
                                          <p:spTgt spid="4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heel(1)">
                                      <p:cBhvr>
                                        <p:cTn id="27" dur="2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6" grpId="0"/>
      <p:bldP spid="48" grpId="0"/>
      <p:bldP spid="49" grpId="0"/>
      <p:bldP spid="50" grpId="0"/>
      <p:bldP spid="53" grpId="0"/>
      <p:bldP spid="54"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Kết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矩形 9"/>
          <p:cNvSpPr/>
          <p:nvPr/>
        </p:nvSpPr>
        <p:spPr>
          <a:xfrm>
            <a:off x="4774280" y="4548795"/>
            <a:ext cx="6519362" cy="1459831"/>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11" name="矩形 10"/>
          <p:cNvSpPr/>
          <p:nvPr/>
        </p:nvSpPr>
        <p:spPr>
          <a:xfrm>
            <a:off x="4938395" y="4940300"/>
            <a:ext cx="6191885" cy="1061829"/>
          </a:xfrm>
          <a:prstGeom prst="rect">
            <a:avLst/>
          </a:prstGeom>
        </p:spPr>
        <p:txBody>
          <a:bodyPr wrap="square">
            <a:spAutoFit/>
          </a:bodyPr>
          <a:lstStyle/>
          <a:p>
            <a:pPr>
              <a:lnSpc>
                <a:spcPct val="150000"/>
              </a:lnSpc>
            </a:pP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hiểu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a:t>
            </a:r>
            <a:endParaRPr lang="zh-CN" altLang="en-US" sz="14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2" name="组合 11"/>
          <p:cNvGrpSpPr/>
          <p:nvPr/>
        </p:nvGrpSpPr>
        <p:grpSpPr>
          <a:xfrm>
            <a:off x="5253541" y="4289275"/>
            <a:ext cx="3511635" cy="516740"/>
            <a:chOff x="4904650" y="1612051"/>
            <a:chExt cx="3511635" cy="690245"/>
          </a:xfrm>
        </p:grpSpPr>
        <p:sp>
          <p:nvSpPr>
            <p:cNvPr id="13" name="圆角矩形 12"/>
            <p:cNvSpPr/>
            <p:nvPr/>
          </p:nvSpPr>
          <p:spPr>
            <a:xfrm>
              <a:off x="4904650" y="1612051"/>
              <a:ext cx="3511635" cy="677946"/>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4" name="矩形 13"/>
            <p:cNvSpPr/>
            <p:nvPr/>
          </p:nvSpPr>
          <p:spPr>
            <a:xfrm>
              <a:off x="4904651" y="1685618"/>
              <a:ext cx="3511634" cy="616678"/>
            </a:xfrm>
            <a:prstGeom prst="rect">
              <a:avLst/>
            </a:prstGeom>
          </p:spPr>
          <p:txBody>
            <a:bodyPr wrap="square">
              <a:spAutoFit/>
            </a:bodyPr>
            <a:lstStyle/>
            <a:p>
              <a:pPr algn="ctr"/>
              <a:r>
                <a:rPr lang="en-US" altLang="zh-CN" sz="2400" b="1" dirty="0" err="1" smtClean="0">
                  <a:gradFill>
                    <a:gsLst>
                      <a:gs pos="83000">
                        <a:prstClr val="white"/>
                      </a:gs>
                      <a:gs pos="100000">
                        <a:prstClr val="white"/>
                      </a:gs>
                    </a:gsLst>
                    <a:lin ang="5400000" scaled="1"/>
                  </a:gradFill>
                  <a:latin typeface="微软雅黑" panose="020B0503020204020204" charset="-122"/>
                  <a:ea typeface="微软雅黑" panose="020B0503020204020204" charset="-122"/>
                </a:rPr>
                <a:t>Liên</a:t>
              </a:r>
              <a:r>
                <a:rPr lang="en-US" altLang="zh-CN" sz="2400" b="1" dirty="0" smtClean="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400" b="1" dirty="0" err="1" smtClean="0">
                  <a:gradFill>
                    <a:gsLst>
                      <a:gs pos="83000">
                        <a:prstClr val="white"/>
                      </a:gs>
                      <a:gs pos="100000">
                        <a:prstClr val="white"/>
                      </a:gs>
                    </a:gsLst>
                    <a:lin ang="5400000" scaled="1"/>
                  </a:gradFill>
                  <a:latin typeface="微软雅黑" panose="020B0503020204020204" charset="-122"/>
                  <a:ea typeface="微软雅黑" panose="020B0503020204020204" charset="-122"/>
                </a:rPr>
                <a:t>hệ</a:t>
              </a:r>
              <a:r>
                <a:rPr lang="en-US" altLang="zh-CN" sz="2400" b="1" dirty="0" smtClean="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400" b="1" dirty="0" err="1" smtClean="0">
                  <a:gradFill>
                    <a:gsLst>
                      <a:gs pos="83000">
                        <a:prstClr val="white"/>
                      </a:gs>
                      <a:gs pos="100000">
                        <a:prstClr val="white"/>
                      </a:gs>
                    </a:gsLst>
                    <a:lin ang="5400000" scaled="1"/>
                  </a:gradFill>
                  <a:latin typeface="微软雅黑" panose="020B0503020204020204" charset="-122"/>
                  <a:ea typeface="微软雅黑" panose="020B0503020204020204" charset="-122"/>
                </a:rPr>
                <a:t>bản</a:t>
              </a:r>
              <a:r>
                <a:rPr lang="en-US" altLang="zh-CN" sz="2400" b="1" dirty="0" smtClean="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400" b="1" dirty="0" err="1" smtClean="0">
                  <a:gradFill>
                    <a:gsLst>
                      <a:gs pos="83000">
                        <a:prstClr val="white"/>
                      </a:gs>
                      <a:gs pos="100000">
                        <a:prstClr val="white"/>
                      </a:gs>
                    </a:gsLst>
                    <a:lin ang="5400000" scaled="1"/>
                  </a:gradFill>
                  <a:latin typeface="微软雅黑" panose="020B0503020204020204" charset="-122"/>
                  <a:ea typeface="微软雅黑" panose="020B0503020204020204" charset="-122"/>
                </a:rPr>
                <a:t>thân</a:t>
              </a:r>
              <a:r>
                <a:rPr lang="en-US" altLang="zh-CN" sz="2400" b="1" dirty="0" smtClean="0">
                  <a:gradFill>
                    <a:gsLst>
                      <a:gs pos="83000">
                        <a:prstClr val="white"/>
                      </a:gs>
                      <a:gs pos="100000">
                        <a:prstClr val="white"/>
                      </a:gs>
                    </a:gsLst>
                    <a:lin ang="5400000" scaled="1"/>
                  </a:gradFill>
                  <a:latin typeface="微软雅黑" panose="020B0503020204020204" charset="-122"/>
                  <a:ea typeface="微软雅黑" panose="020B0503020204020204" charset="-122"/>
                </a:rPr>
                <a:t> 1</a:t>
              </a:r>
              <a:endParaRPr lang="zh-CN" altLang="en-US" sz="2400" b="1"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sp>
        <p:nvSpPr>
          <p:cNvPr id="15" name="矩形 14"/>
          <p:cNvSpPr/>
          <p:nvPr/>
        </p:nvSpPr>
        <p:spPr>
          <a:xfrm>
            <a:off x="862080" y="2025952"/>
            <a:ext cx="3485331" cy="3982673"/>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16" name="矩形 15"/>
          <p:cNvSpPr/>
          <p:nvPr/>
        </p:nvSpPr>
        <p:spPr>
          <a:xfrm>
            <a:off x="1056640" y="2542540"/>
            <a:ext cx="3094355" cy="2555828"/>
          </a:xfrm>
          <a:prstGeom prst="rect">
            <a:avLst/>
          </a:prstGeom>
        </p:spPr>
        <p:txBody>
          <a:bodyPr wrap="squar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sz="1200" dirty="0" err="1"/>
              <a:t>Giáo</a:t>
            </a:r>
            <a:r>
              <a:rPr lang="en-US" sz="1200" dirty="0"/>
              <a:t> </a:t>
            </a:r>
            <a:r>
              <a:rPr lang="en-US" sz="1200" dirty="0" err="1"/>
              <a:t>Viên</a:t>
            </a:r>
            <a:r>
              <a:rPr lang="en-US" sz="1200" dirty="0"/>
              <a:t> </a:t>
            </a:r>
            <a:r>
              <a:rPr lang="en-US" sz="1200" dirty="0" err="1"/>
              <a:t>phải</a:t>
            </a:r>
            <a:r>
              <a:rPr lang="en-US" sz="1200" dirty="0"/>
              <a:t> </a:t>
            </a:r>
            <a:r>
              <a:rPr lang="en-US" sz="1200" dirty="0" err="1"/>
              <a:t>tích</a:t>
            </a:r>
            <a:r>
              <a:rPr lang="en-US" sz="1200" dirty="0"/>
              <a:t> </a:t>
            </a:r>
            <a:r>
              <a:rPr lang="en-US" sz="1200" dirty="0" err="1"/>
              <a:t>cực</a:t>
            </a:r>
            <a:r>
              <a:rPr lang="en-US" sz="1200" dirty="0"/>
              <a:t> </a:t>
            </a:r>
            <a:r>
              <a:rPr lang="en-US" sz="1200" dirty="0" err="1"/>
              <a:t>tạo</a:t>
            </a:r>
            <a:r>
              <a:rPr lang="en-US" sz="1200" dirty="0"/>
              <a:t> </a:t>
            </a:r>
            <a:r>
              <a:rPr lang="en-US" sz="1200" dirty="0" err="1"/>
              <a:t>môi</a:t>
            </a:r>
            <a:r>
              <a:rPr lang="en-US" sz="1200" dirty="0"/>
              <a:t> </a:t>
            </a:r>
            <a:r>
              <a:rPr lang="en-US" sz="1200" dirty="0" err="1"/>
              <a:t>trường</a:t>
            </a:r>
            <a:r>
              <a:rPr lang="en-US" sz="1200" dirty="0"/>
              <a:t> </a:t>
            </a:r>
            <a:r>
              <a:rPr lang="en-US" sz="1200" dirty="0" err="1"/>
              <a:t>bên</a:t>
            </a:r>
            <a:r>
              <a:rPr lang="en-US" sz="1200" dirty="0"/>
              <a:t> </a:t>
            </a:r>
            <a:r>
              <a:rPr lang="en-US" sz="1200" dirty="0" err="1"/>
              <a:t>trong</a:t>
            </a:r>
            <a:r>
              <a:rPr lang="en-US" sz="1200" dirty="0"/>
              <a:t> </a:t>
            </a:r>
            <a:r>
              <a:rPr lang="en-US" sz="1200" dirty="0" err="1"/>
              <a:t>và</a:t>
            </a:r>
            <a:r>
              <a:rPr lang="en-US" sz="1200" dirty="0"/>
              <a:t> </a:t>
            </a:r>
            <a:r>
              <a:rPr lang="en-US" sz="1200" dirty="0" err="1"/>
              <a:t>bên</a:t>
            </a:r>
            <a:r>
              <a:rPr lang="en-US" sz="1200" dirty="0"/>
              <a:t> </a:t>
            </a:r>
            <a:r>
              <a:rPr lang="en-US" sz="1200" dirty="0" err="1"/>
              <a:t>ngoài</a:t>
            </a:r>
            <a:r>
              <a:rPr lang="en-US" sz="1200" dirty="0"/>
              <a:t> </a:t>
            </a:r>
            <a:r>
              <a:rPr lang="en-US" sz="1200" dirty="0" err="1"/>
              <a:t>lớp</a:t>
            </a:r>
            <a:r>
              <a:rPr lang="en-US" sz="1200" dirty="0"/>
              <a:t> </a:t>
            </a:r>
            <a:r>
              <a:rPr lang="en-US" sz="1200" dirty="0" err="1"/>
              <a:t>học</a:t>
            </a:r>
            <a:r>
              <a:rPr lang="en-US" sz="1200" dirty="0"/>
              <a:t> </a:t>
            </a:r>
            <a:r>
              <a:rPr lang="en-US" sz="1200" dirty="0" err="1"/>
              <a:t>phong</a:t>
            </a:r>
            <a:r>
              <a:rPr lang="en-US" sz="1200" dirty="0"/>
              <a:t> </a:t>
            </a:r>
            <a:r>
              <a:rPr lang="en-US" sz="1200" dirty="0" err="1"/>
              <a:t>phú</a:t>
            </a:r>
            <a:r>
              <a:rPr lang="en-US" sz="1200" dirty="0"/>
              <a:t>. </a:t>
            </a:r>
            <a:r>
              <a:rPr lang="en-US" sz="1200" dirty="0" err="1"/>
              <a:t>Sử</a:t>
            </a:r>
            <a:r>
              <a:rPr lang="en-US" sz="1200" dirty="0"/>
              <a:t> </a:t>
            </a:r>
            <a:r>
              <a:rPr lang="en-US" sz="1200" dirty="0" err="1"/>
              <a:t>dụng</a:t>
            </a:r>
            <a:r>
              <a:rPr lang="en-US" sz="1200" dirty="0"/>
              <a:t> </a:t>
            </a:r>
            <a:r>
              <a:rPr lang="en-US" sz="1200" dirty="0" err="1"/>
              <a:t>nguyên</a:t>
            </a:r>
            <a:r>
              <a:rPr lang="en-US" sz="1200" dirty="0"/>
              <a:t> </a:t>
            </a:r>
            <a:r>
              <a:rPr lang="en-US" sz="1200" dirty="0" err="1"/>
              <a:t>vật</a:t>
            </a:r>
            <a:r>
              <a:rPr lang="en-US" sz="1200" dirty="0"/>
              <a:t> </a:t>
            </a:r>
            <a:r>
              <a:rPr lang="en-US" sz="1200" dirty="0" err="1"/>
              <a:t>liệu</a:t>
            </a:r>
            <a:r>
              <a:rPr lang="en-US" sz="1200" dirty="0"/>
              <a:t>, </a:t>
            </a:r>
            <a:r>
              <a:rPr lang="en-US" sz="1200" dirty="0" err="1"/>
              <a:t>đồ</a:t>
            </a:r>
            <a:r>
              <a:rPr lang="en-US" sz="1200" dirty="0"/>
              <a:t> </a:t>
            </a:r>
            <a:r>
              <a:rPr lang="en-US" sz="1200" dirty="0" err="1"/>
              <a:t>dùng</a:t>
            </a:r>
            <a:r>
              <a:rPr lang="en-US" sz="1200" dirty="0"/>
              <a:t> </a:t>
            </a:r>
            <a:r>
              <a:rPr lang="en-US" sz="1200" dirty="0" err="1"/>
              <a:t>đồ</a:t>
            </a:r>
            <a:r>
              <a:rPr lang="en-US" sz="1200" dirty="0"/>
              <a:t> </a:t>
            </a:r>
            <a:r>
              <a:rPr lang="en-US" sz="1200" dirty="0" err="1"/>
              <a:t>chơi</a:t>
            </a:r>
            <a:r>
              <a:rPr lang="en-US" sz="1200" dirty="0"/>
              <a:t> </a:t>
            </a:r>
            <a:r>
              <a:rPr lang="en-US" sz="1200" dirty="0" err="1"/>
              <a:t>một</a:t>
            </a:r>
            <a:r>
              <a:rPr lang="en-US" sz="1200" dirty="0"/>
              <a:t> </a:t>
            </a:r>
            <a:r>
              <a:rPr lang="en-US" sz="1200" dirty="0" err="1"/>
              <a:t>cách</a:t>
            </a:r>
            <a:r>
              <a:rPr lang="en-US" sz="1200" dirty="0"/>
              <a:t> </a:t>
            </a:r>
            <a:r>
              <a:rPr lang="en-US" sz="1200" dirty="0" err="1"/>
              <a:t>có</a:t>
            </a:r>
            <a:r>
              <a:rPr lang="en-US" sz="1200" dirty="0"/>
              <a:t> </a:t>
            </a:r>
            <a:r>
              <a:rPr lang="en-US" sz="1200" dirty="0" err="1"/>
              <a:t>hiệu</a:t>
            </a:r>
            <a:r>
              <a:rPr lang="en-US" sz="1200" dirty="0"/>
              <a:t> </a:t>
            </a:r>
            <a:r>
              <a:rPr lang="en-US" sz="1200" dirty="0" err="1"/>
              <a:t>quả</a:t>
            </a:r>
            <a:r>
              <a:rPr lang="en-US" sz="1200" dirty="0"/>
              <a:t>. </a:t>
            </a:r>
            <a:r>
              <a:rPr lang="en-US" sz="1200" dirty="0" err="1"/>
              <a:t>Tổ</a:t>
            </a:r>
            <a:r>
              <a:rPr lang="en-US" sz="1200" dirty="0"/>
              <a:t> </a:t>
            </a:r>
            <a:r>
              <a:rPr lang="en-US" sz="1200" dirty="0" err="1"/>
              <a:t>chức</a:t>
            </a:r>
            <a:r>
              <a:rPr lang="en-US" sz="1200" dirty="0"/>
              <a:t> </a:t>
            </a:r>
            <a:r>
              <a:rPr lang="en-US" sz="1200" dirty="0" err="1"/>
              <a:t>hoạt</a:t>
            </a:r>
            <a:r>
              <a:rPr lang="en-US" sz="1200" dirty="0"/>
              <a:t> </a:t>
            </a:r>
            <a:r>
              <a:rPr lang="en-US" sz="1200" dirty="0" err="1"/>
              <a:t>động</a:t>
            </a:r>
            <a:r>
              <a:rPr lang="en-US" sz="1200" dirty="0"/>
              <a:t> </a:t>
            </a:r>
            <a:r>
              <a:rPr lang="en-US" sz="1200" dirty="0" err="1"/>
              <a:t>một</a:t>
            </a:r>
            <a:r>
              <a:rPr lang="en-US" sz="1200" dirty="0"/>
              <a:t> </a:t>
            </a:r>
            <a:r>
              <a:rPr lang="en-US" sz="1200" dirty="0" err="1"/>
              <a:t>cách</a:t>
            </a:r>
            <a:r>
              <a:rPr lang="en-US" sz="1200" dirty="0"/>
              <a:t> </a:t>
            </a:r>
            <a:r>
              <a:rPr lang="en-US" sz="1200" dirty="0" err="1"/>
              <a:t>nhẹ</a:t>
            </a:r>
            <a:r>
              <a:rPr lang="en-US" sz="1200" dirty="0"/>
              <a:t> </a:t>
            </a:r>
            <a:r>
              <a:rPr lang="en-US" sz="1200" dirty="0" err="1"/>
              <a:t>nhàng</a:t>
            </a:r>
            <a:r>
              <a:rPr lang="en-US" sz="1200" dirty="0"/>
              <a:t>, </a:t>
            </a:r>
            <a:r>
              <a:rPr lang="en-US" sz="1200" dirty="0" err="1"/>
              <a:t>kết</a:t>
            </a:r>
            <a:r>
              <a:rPr lang="en-US" sz="1200" dirty="0"/>
              <a:t> </a:t>
            </a:r>
            <a:r>
              <a:rPr lang="en-US" sz="1200" dirty="0" err="1"/>
              <a:t>hợp</a:t>
            </a:r>
            <a:r>
              <a:rPr lang="en-US" sz="1200" dirty="0"/>
              <a:t> </a:t>
            </a:r>
            <a:r>
              <a:rPr lang="en-US" sz="1200" dirty="0" err="1"/>
              <a:t>nội</a:t>
            </a:r>
            <a:r>
              <a:rPr lang="en-US" sz="1200" dirty="0"/>
              <a:t> dung </a:t>
            </a:r>
            <a:r>
              <a:rPr lang="en-US" sz="1200" dirty="0" err="1"/>
              <a:t>kiến</a:t>
            </a:r>
            <a:r>
              <a:rPr lang="en-US" sz="1200" dirty="0"/>
              <a:t> </a:t>
            </a:r>
            <a:r>
              <a:rPr lang="en-US" sz="1200" dirty="0" err="1"/>
              <a:t>thức</a:t>
            </a:r>
            <a:r>
              <a:rPr lang="en-US" sz="1200" dirty="0"/>
              <a:t> </a:t>
            </a:r>
            <a:r>
              <a:rPr lang="en-US" sz="1200" dirty="0" err="1"/>
              <a:t>của</a:t>
            </a:r>
            <a:r>
              <a:rPr lang="en-US" sz="1200" dirty="0"/>
              <a:t> </a:t>
            </a:r>
            <a:r>
              <a:rPr lang="en-US" sz="1200" dirty="0" err="1"/>
              <a:t>chủ</a:t>
            </a:r>
            <a:r>
              <a:rPr lang="en-US" sz="1200" dirty="0"/>
              <a:t> </a:t>
            </a:r>
            <a:r>
              <a:rPr lang="en-US" sz="1200" dirty="0" err="1"/>
              <a:t>đề</a:t>
            </a:r>
            <a:r>
              <a:rPr lang="en-US" sz="1200" dirty="0"/>
              <a:t> </a:t>
            </a:r>
            <a:r>
              <a:rPr lang="en-US" sz="1200" dirty="0" err="1"/>
              <a:t>với</a:t>
            </a:r>
            <a:r>
              <a:rPr lang="en-US" sz="1200" dirty="0"/>
              <a:t> </a:t>
            </a:r>
            <a:r>
              <a:rPr lang="en-US" sz="1200" dirty="0" err="1"/>
              <a:t>các</a:t>
            </a:r>
            <a:r>
              <a:rPr lang="en-US" sz="1200" dirty="0"/>
              <a:t> </a:t>
            </a:r>
            <a:r>
              <a:rPr lang="en-US" sz="1200" dirty="0" err="1"/>
              <a:t>hình</a:t>
            </a:r>
            <a:r>
              <a:rPr lang="en-US" sz="1200" dirty="0"/>
              <a:t> </a:t>
            </a:r>
            <a:r>
              <a:rPr lang="en-US" sz="1200" dirty="0" err="1"/>
              <a:t>thức</a:t>
            </a:r>
            <a:r>
              <a:rPr lang="en-US" sz="1200" dirty="0"/>
              <a:t> </a:t>
            </a:r>
            <a:r>
              <a:rPr lang="en-US" sz="1200" dirty="0" err="1"/>
              <a:t>tổ</a:t>
            </a:r>
            <a:r>
              <a:rPr lang="en-US" sz="1200" dirty="0"/>
              <a:t> </a:t>
            </a:r>
            <a:r>
              <a:rPr lang="en-US" sz="1200" dirty="0" err="1"/>
              <a:t>chức</a:t>
            </a:r>
            <a:r>
              <a:rPr lang="en-US" sz="1200" dirty="0"/>
              <a:t> </a:t>
            </a:r>
            <a:r>
              <a:rPr lang="en-US" sz="1200" dirty="0" err="1"/>
              <a:t>khoa</a:t>
            </a:r>
            <a:r>
              <a:rPr lang="en-US" sz="1200" dirty="0"/>
              <a:t> </a:t>
            </a:r>
            <a:r>
              <a:rPr lang="en-US" sz="1200" dirty="0" err="1"/>
              <a:t>học</a:t>
            </a:r>
            <a:r>
              <a:rPr lang="en-US" sz="1200" dirty="0"/>
              <a:t>, </a:t>
            </a:r>
            <a:r>
              <a:rPr lang="en-US" sz="1200" dirty="0" err="1"/>
              <a:t>hợp</a:t>
            </a:r>
            <a:r>
              <a:rPr lang="en-US" sz="1200" dirty="0"/>
              <a:t> </a:t>
            </a:r>
            <a:r>
              <a:rPr lang="en-US" sz="1200" dirty="0" err="1"/>
              <a:t>lý</a:t>
            </a:r>
            <a:r>
              <a:rPr lang="en-US" sz="1200" dirty="0"/>
              <a:t> </a:t>
            </a:r>
            <a:r>
              <a:rPr lang="en-US" sz="1200" dirty="0" err="1"/>
              <a:t>để</a:t>
            </a:r>
            <a:r>
              <a:rPr lang="en-US" sz="1200" dirty="0"/>
              <a:t> </a:t>
            </a:r>
            <a:r>
              <a:rPr lang="en-US" sz="1200" dirty="0" err="1"/>
              <a:t>thu</a:t>
            </a:r>
            <a:r>
              <a:rPr lang="en-US" sz="1200" dirty="0"/>
              <a:t> </a:t>
            </a:r>
            <a:r>
              <a:rPr lang="en-US" sz="1200" dirty="0" err="1"/>
              <a:t>hút</a:t>
            </a:r>
            <a:r>
              <a:rPr lang="en-US" sz="1200" dirty="0"/>
              <a:t> </a:t>
            </a:r>
            <a:r>
              <a:rPr lang="en-US" sz="1200" dirty="0" err="1"/>
              <a:t>trẻ</a:t>
            </a:r>
            <a:r>
              <a:rPr lang="en-US" sz="1200" dirty="0"/>
              <a:t> </a:t>
            </a:r>
            <a:r>
              <a:rPr lang="en-US" sz="1200" dirty="0" err="1"/>
              <a:t>tham</a:t>
            </a:r>
            <a:r>
              <a:rPr lang="en-US" sz="1200" dirty="0"/>
              <a:t> </a:t>
            </a:r>
            <a:r>
              <a:rPr lang="en-US" sz="1200" dirty="0" err="1"/>
              <a:t>gia</a:t>
            </a:r>
            <a:r>
              <a:rPr lang="en-US" sz="1200" dirty="0"/>
              <a:t> </a:t>
            </a:r>
            <a:r>
              <a:rPr lang="en-US" sz="1200" dirty="0" err="1"/>
              <a:t>tích</a:t>
            </a:r>
            <a:r>
              <a:rPr lang="en-US" sz="1200" dirty="0"/>
              <a:t> </a:t>
            </a:r>
            <a:r>
              <a:rPr lang="en-US" sz="1200" dirty="0" err="1"/>
              <a:t>cực</a:t>
            </a:r>
            <a:r>
              <a:rPr lang="en-US" sz="1200" dirty="0"/>
              <a:t>. </a:t>
            </a:r>
            <a:r>
              <a:rPr lang="en-US" sz="1200" dirty="0" err="1"/>
              <a:t>Đặc</a:t>
            </a:r>
            <a:r>
              <a:rPr lang="en-US" sz="1200" dirty="0"/>
              <a:t> </a:t>
            </a:r>
            <a:r>
              <a:rPr lang="en-US" sz="1200" dirty="0" err="1"/>
              <a:t>biệt</a:t>
            </a:r>
            <a:r>
              <a:rPr lang="en-US" sz="1200" dirty="0"/>
              <a:t> </a:t>
            </a:r>
            <a:r>
              <a:rPr lang="en-US" sz="1200" dirty="0" err="1"/>
              <a:t>là</a:t>
            </a:r>
            <a:r>
              <a:rPr lang="en-US" sz="1200" dirty="0"/>
              <a:t> </a:t>
            </a:r>
            <a:r>
              <a:rPr lang="en-US" sz="1200" dirty="0" err="1"/>
              <a:t>giáo</a:t>
            </a:r>
            <a:r>
              <a:rPr lang="en-US" sz="1200" dirty="0"/>
              <a:t> </a:t>
            </a:r>
            <a:r>
              <a:rPr lang="en-US" sz="1200" dirty="0" err="1"/>
              <a:t>viên</a:t>
            </a:r>
            <a:r>
              <a:rPr lang="en-US" sz="1200" dirty="0"/>
              <a:t> </a:t>
            </a:r>
            <a:r>
              <a:rPr lang="en-US" sz="1200" dirty="0" err="1"/>
              <a:t>phải</a:t>
            </a:r>
            <a:r>
              <a:rPr lang="en-US" sz="1200" dirty="0"/>
              <a:t> </a:t>
            </a:r>
            <a:r>
              <a:rPr lang="en-US" sz="1200" dirty="0" err="1"/>
              <a:t>quan</a:t>
            </a:r>
            <a:r>
              <a:rPr lang="en-US" sz="1200" dirty="0"/>
              <a:t> </a:t>
            </a:r>
            <a:r>
              <a:rPr lang="en-US" sz="1200" dirty="0" err="1"/>
              <a:t>tâm</a:t>
            </a:r>
            <a:r>
              <a:rPr lang="en-US" sz="1200" dirty="0"/>
              <a:t> </a:t>
            </a:r>
            <a:r>
              <a:rPr lang="en-US" sz="1200" dirty="0" err="1"/>
              <a:t>sâu</a:t>
            </a:r>
            <a:r>
              <a:rPr lang="en-US" sz="1200" dirty="0"/>
              <a:t> </a:t>
            </a:r>
            <a:r>
              <a:rPr lang="en-US" sz="1200" dirty="0" err="1"/>
              <a:t>sắc</a:t>
            </a:r>
            <a:r>
              <a:rPr lang="en-US" sz="1200" dirty="0"/>
              <a:t> </a:t>
            </a:r>
            <a:r>
              <a:rPr lang="en-US" sz="1200" dirty="0" err="1"/>
              <a:t>hơn</a:t>
            </a:r>
            <a:r>
              <a:rPr lang="en-US" sz="1200" dirty="0"/>
              <a:t> </a:t>
            </a:r>
            <a:r>
              <a:rPr lang="en-US" sz="1200" dirty="0" err="1"/>
              <a:t>nữa</a:t>
            </a:r>
            <a:r>
              <a:rPr lang="en-US" sz="1200" dirty="0"/>
              <a:t> </a:t>
            </a:r>
            <a:r>
              <a:rPr lang="en-US" sz="1200" dirty="0" err="1"/>
              <a:t>đến</a:t>
            </a:r>
            <a:r>
              <a:rPr lang="en-US" sz="1200" dirty="0"/>
              <a:t> </a:t>
            </a:r>
            <a:r>
              <a:rPr lang="en-US" sz="1200" dirty="0" err="1"/>
              <a:t>nhưng</a:t>
            </a:r>
            <a:r>
              <a:rPr lang="en-US" sz="1200" dirty="0"/>
              <a:t> </a:t>
            </a:r>
            <a:r>
              <a:rPr lang="en-US" sz="1200" dirty="0" err="1"/>
              <a:t>trẻ</a:t>
            </a:r>
            <a:r>
              <a:rPr lang="en-US" sz="1200" dirty="0"/>
              <a:t> </a:t>
            </a:r>
            <a:r>
              <a:rPr lang="en-US" sz="1200" dirty="0" err="1"/>
              <a:t>cá</a:t>
            </a:r>
            <a:r>
              <a:rPr lang="en-US" sz="1200" dirty="0"/>
              <a:t> </a:t>
            </a:r>
            <a:r>
              <a:rPr lang="en-US" sz="1200" dirty="0" err="1"/>
              <a:t>biệt</a:t>
            </a:r>
            <a:r>
              <a:rPr lang="en-US" sz="1200" dirty="0"/>
              <a:t> </a:t>
            </a:r>
            <a:r>
              <a:rPr lang="en-US" sz="1200" dirty="0" err="1"/>
              <a:t>trong</a:t>
            </a:r>
            <a:r>
              <a:rPr lang="en-US" sz="1200" dirty="0"/>
              <a:t> </a:t>
            </a:r>
            <a:r>
              <a:rPr lang="en-US" sz="1200" dirty="0" err="1"/>
              <a:t>lớp</a:t>
            </a:r>
            <a:r>
              <a:rPr lang="en-US" sz="1200" dirty="0"/>
              <a:t>.</a:t>
            </a:r>
            <a:endParaRPr lang="zh-CN" altLang="en-US" sz="2000" dirty="0">
              <a:gradFill>
                <a:gsLst>
                  <a:gs pos="0">
                    <a:prstClr val="black">
                      <a:lumMod val="50000"/>
                      <a:lumOff val="50000"/>
                    </a:prstClr>
                  </a:gs>
                  <a:gs pos="100000">
                    <a:prstClr val="black">
                      <a:lumMod val="50000"/>
                      <a:lumOff val="50000"/>
                    </a:prstClr>
                  </a:gs>
                </a:gsLst>
                <a:lin ang="2700000" scaled="1"/>
              </a:gradFill>
              <a:latin typeface="微软雅黑" panose="020B0503020204020204" charset="-122"/>
              <a:ea typeface="微软雅黑" panose="020B0503020204020204" charset="-122"/>
            </a:endParaRPr>
          </a:p>
        </p:txBody>
      </p:sp>
      <p:grpSp>
        <p:nvGrpSpPr>
          <p:cNvPr id="17" name="组合 16"/>
          <p:cNvGrpSpPr/>
          <p:nvPr/>
        </p:nvGrpSpPr>
        <p:grpSpPr>
          <a:xfrm>
            <a:off x="1080770" y="1766431"/>
            <a:ext cx="2929527" cy="507531"/>
            <a:chOff x="4645984" y="1612051"/>
            <a:chExt cx="2929527" cy="677945"/>
          </a:xfrm>
        </p:grpSpPr>
        <p:sp>
          <p:nvSpPr>
            <p:cNvPr id="18" name="圆角矩形 17"/>
            <p:cNvSpPr/>
            <p:nvPr/>
          </p:nvSpPr>
          <p:spPr>
            <a:xfrm>
              <a:off x="4645984" y="1612051"/>
              <a:ext cx="2929527" cy="677945"/>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9" name="矩形 18"/>
            <p:cNvSpPr/>
            <p:nvPr/>
          </p:nvSpPr>
          <p:spPr>
            <a:xfrm>
              <a:off x="4645985" y="1657627"/>
              <a:ext cx="2929526" cy="534455"/>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微软雅黑" panose="020B0503020204020204" charset="-122"/>
                  <a:ea typeface="微软雅黑" panose="020B0503020204020204" charset="-122"/>
                </a:rPr>
                <a:t>Liên</a:t>
              </a:r>
              <a:r>
                <a:rPr lang="en-US" altLang="zh-CN" sz="2000" b="1" dirty="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000" b="1" dirty="0" err="1">
                  <a:gradFill>
                    <a:gsLst>
                      <a:gs pos="83000">
                        <a:prstClr val="white"/>
                      </a:gs>
                      <a:gs pos="100000">
                        <a:prstClr val="white"/>
                      </a:gs>
                    </a:gsLst>
                    <a:lin ang="5400000" scaled="1"/>
                  </a:gradFill>
                  <a:latin typeface="微软雅黑" panose="020B0503020204020204" charset="-122"/>
                  <a:ea typeface="微软雅黑" panose="020B0503020204020204" charset="-122"/>
                </a:rPr>
                <a:t>hệ</a:t>
              </a:r>
              <a:r>
                <a:rPr lang="en-US" altLang="zh-CN" sz="2000" b="1" dirty="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000" b="1" dirty="0" err="1">
                  <a:gradFill>
                    <a:gsLst>
                      <a:gs pos="83000">
                        <a:prstClr val="white"/>
                      </a:gs>
                      <a:gs pos="100000">
                        <a:prstClr val="white"/>
                      </a:gs>
                    </a:gsLst>
                    <a:lin ang="5400000" scaled="1"/>
                  </a:gradFill>
                  <a:latin typeface="微软雅黑" panose="020B0503020204020204" charset="-122"/>
                  <a:ea typeface="微软雅黑" panose="020B0503020204020204" charset="-122"/>
                </a:rPr>
                <a:t>bản</a:t>
              </a:r>
              <a:r>
                <a:rPr lang="en-US" altLang="zh-CN" sz="2000" b="1" dirty="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000" b="1" dirty="0" err="1">
                  <a:gradFill>
                    <a:gsLst>
                      <a:gs pos="83000">
                        <a:prstClr val="white"/>
                      </a:gs>
                      <a:gs pos="100000">
                        <a:prstClr val="white"/>
                      </a:gs>
                    </a:gsLst>
                    <a:lin ang="5400000" scaled="1"/>
                  </a:gradFill>
                  <a:latin typeface="微软雅黑" panose="020B0503020204020204" charset="-122"/>
                  <a:ea typeface="微软雅黑" panose="020B0503020204020204" charset="-122"/>
                </a:rPr>
                <a:t>thân</a:t>
              </a:r>
              <a:r>
                <a:rPr lang="en-US" altLang="zh-CN" sz="2000" b="1" dirty="0">
                  <a:gradFill>
                    <a:gsLst>
                      <a:gs pos="83000">
                        <a:prstClr val="white"/>
                      </a:gs>
                      <a:gs pos="100000">
                        <a:prstClr val="white"/>
                      </a:gs>
                    </a:gsLst>
                    <a:lin ang="5400000" scaled="1"/>
                  </a:gradFill>
                  <a:latin typeface="微软雅黑" panose="020B0503020204020204" charset="-122"/>
                  <a:ea typeface="微软雅黑" panose="020B0503020204020204" charset="-122"/>
                </a:rPr>
                <a:t> </a:t>
              </a:r>
              <a:r>
                <a:rPr lang="en-US" altLang="zh-CN" sz="2000" b="1" dirty="0" smtClean="0">
                  <a:gradFill>
                    <a:gsLst>
                      <a:gs pos="83000">
                        <a:prstClr val="white"/>
                      </a:gs>
                      <a:gs pos="100000">
                        <a:prstClr val="white"/>
                      </a:gs>
                    </a:gsLst>
                    <a:lin ang="5400000" scaled="1"/>
                  </a:gradFill>
                  <a:latin typeface="微软雅黑" panose="020B0503020204020204" charset="-122"/>
                  <a:ea typeface="微软雅黑" panose="020B0503020204020204" charset="-122"/>
                </a:rPr>
                <a:t>2</a:t>
              </a:r>
              <a:endParaRPr lang="zh-CN" altLang="en-US" sz="2000" b="1"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166" y="2262482"/>
            <a:ext cx="3167476" cy="2030563"/>
          </a:xfrm>
          <a:prstGeom prst="rect">
            <a:avLst/>
          </a:prstGeom>
          <a:ln>
            <a:noFill/>
          </a:ln>
          <a:effectLst>
            <a:softEdge rad="1125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932" y="2025952"/>
            <a:ext cx="3170829" cy="2030563"/>
          </a:xfrm>
          <a:prstGeom prst="rect">
            <a:avLst/>
          </a:prstGeom>
          <a:ln>
            <a:noFill/>
          </a:ln>
          <a:effectLst>
            <a:softEdge rad="112500"/>
          </a:effectLst>
        </p:spPr>
      </p:pic>
    </p:spTree>
    <p:extLst>
      <p:ext uri="{BB962C8B-B14F-4D97-AF65-F5344CB8AC3E}">
        <p14:creationId xmlns:p14="http://schemas.microsoft.com/office/powerpoint/2010/main" val="3257507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3340735" y="1989455"/>
            <a:ext cx="5563870" cy="2561590"/>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271645" y="4314190"/>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a typeface="微软雅黑" panose="020B0503020204020204" charset="-122"/>
              </a:rPr>
              <a:t>GV: </a:t>
            </a:r>
            <a:r>
              <a:rPr lang="en-US" altLang="zh-CN" b="1" dirty="0" err="1">
                <a:solidFill>
                  <a:schemeClr val="bg1"/>
                </a:solidFill>
                <a:ea typeface="微软雅黑" panose="020B0503020204020204" charset="-122"/>
              </a:rPr>
              <a:t>Đỗ</a:t>
            </a:r>
            <a:r>
              <a:rPr lang="en-US" altLang="zh-CN" b="1" dirty="0">
                <a:solidFill>
                  <a:schemeClr val="bg1"/>
                </a:solidFill>
                <a:ea typeface="微软雅黑" panose="020B0503020204020204" charset="-122"/>
              </a:rPr>
              <a:t> </a:t>
            </a:r>
            <a:r>
              <a:rPr lang="en-US" altLang="zh-CN" b="1" dirty="0" err="1">
                <a:solidFill>
                  <a:schemeClr val="bg1"/>
                </a:solidFill>
                <a:ea typeface="微软雅黑" panose="020B0503020204020204" charset="-122"/>
              </a:rPr>
              <a:t>Khánh</a:t>
            </a:r>
            <a:r>
              <a:rPr lang="en-US" altLang="zh-CN" b="1" dirty="0">
                <a:solidFill>
                  <a:schemeClr val="bg1"/>
                </a:solidFill>
                <a:ea typeface="微软雅黑" panose="020B0503020204020204" charset="-122"/>
              </a:rPr>
              <a:t> </a:t>
            </a:r>
            <a:r>
              <a:rPr lang="en-US" altLang="zh-CN" b="1" dirty="0" err="1">
                <a:solidFill>
                  <a:schemeClr val="bg1"/>
                </a:solidFill>
                <a:ea typeface="微软雅黑" panose="020B0503020204020204" charset="-122"/>
              </a:rPr>
              <a:t>Linh</a:t>
            </a:r>
            <a:endParaRPr lang="zh-CN" altLang="en-US" b="1" dirty="0">
              <a:solidFill>
                <a:schemeClr val="bg1"/>
              </a:solidFill>
              <a:ea typeface="微软雅黑" panose="020B0503020204020204" charset="-122"/>
            </a:endParaRPr>
          </a:p>
        </p:txBody>
      </p:sp>
      <p:pic>
        <p:nvPicPr>
          <p:cNvPr id="18" name="图片 17" descr="花"/>
          <p:cNvPicPr>
            <a:picLocks noChangeAspect="1"/>
          </p:cNvPicPr>
          <p:nvPr/>
        </p:nvPicPr>
        <p:blipFill>
          <a:blip r:embed="rId5"/>
          <a:stretch>
            <a:fillRect/>
          </a:stretch>
        </p:blipFill>
        <p:spPr>
          <a:xfrm>
            <a:off x="3150235" y="3660140"/>
            <a:ext cx="1229995" cy="1103630"/>
          </a:xfrm>
          <a:prstGeom prst="rect">
            <a:avLst/>
          </a:prstGeom>
        </p:spPr>
      </p:pic>
      <p:pic>
        <p:nvPicPr>
          <p:cNvPr id="19" name="图片 18" descr="鸟"/>
          <p:cNvPicPr>
            <a:picLocks noChangeAspect="1"/>
          </p:cNvPicPr>
          <p:nvPr/>
        </p:nvPicPr>
        <p:blipFill>
          <a:blip r:embed="rId6"/>
          <a:stretch>
            <a:fillRect/>
          </a:stretch>
        </p:blipFill>
        <p:spPr>
          <a:xfrm>
            <a:off x="7968615" y="3872865"/>
            <a:ext cx="1003935" cy="784860"/>
          </a:xfrm>
          <a:prstGeom prst="rect">
            <a:avLst/>
          </a:prstGeom>
        </p:spPr>
      </p:pic>
      <p:sp>
        <p:nvSpPr>
          <p:cNvPr id="22" name="文本框 21"/>
          <p:cNvSpPr txBox="1"/>
          <p:nvPr/>
        </p:nvSpPr>
        <p:spPr>
          <a:xfrm>
            <a:off x="4389755" y="2395109"/>
            <a:ext cx="3492499" cy="1462516"/>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Thanks for your watching</a:t>
            </a:r>
          </a:p>
        </p:txBody>
      </p:sp>
      <p:pic>
        <p:nvPicPr>
          <p:cNvPr id="24" name="图片 23" descr="花2"/>
          <p:cNvPicPr>
            <a:picLocks noChangeAspect="1"/>
          </p:cNvPicPr>
          <p:nvPr/>
        </p:nvPicPr>
        <p:blipFill>
          <a:blip r:embed="rId7"/>
          <a:stretch>
            <a:fillRect/>
          </a:stretch>
        </p:blipFill>
        <p:spPr>
          <a:xfrm>
            <a:off x="6968491" y="1617384"/>
            <a:ext cx="887095" cy="897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anim calcmode="lin" valueType="num">
                                      <p:cBhvr>
                                        <p:cTn id="23" dur="2000" fill="hold"/>
                                        <p:tgtEl>
                                          <p:spTgt spid="24"/>
                                        </p:tgtEl>
                                        <p:attrNameLst>
                                          <p:attrName>ppt_w</p:attrName>
                                        </p:attrNameLst>
                                      </p:cBhvr>
                                      <p:tavLst>
                                        <p:tav tm="0" fmla="#ppt_w*sin(2.5*pi*$)">
                                          <p:val>
                                            <p:fltVal val="0"/>
                                          </p:val>
                                        </p:tav>
                                        <p:tav tm="100000">
                                          <p:val>
                                            <p:fltVal val="1"/>
                                          </p:val>
                                        </p:tav>
                                      </p:tavLst>
                                    </p:anim>
                                    <p:anim calcmode="lin" valueType="num">
                                      <p:cBhvr>
                                        <p:cTn id="24" dur="2000" fill="hold"/>
                                        <p:tgtEl>
                                          <p:spTgt spid="2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anim calcmode="lin" valueType="num">
                                      <p:cBhvr>
                                        <p:cTn id="28" dur="2000" fill="hold"/>
                                        <p:tgtEl>
                                          <p:spTgt spid="22"/>
                                        </p:tgtEl>
                                        <p:attrNameLst>
                                          <p:attrName>ppt_w</p:attrName>
                                        </p:attrNameLst>
                                      </p:cBhvr>
                                      <p:tavLst>
                                        <p:tav tm="0" fmla="#ppt_w*sin(2.5*pi*$)">
                                          <p:val>
                                            <p:fltVal val="0"/>
                                          </p:val>
                                        </p:tav>
                                        <p:tav tm="100000">
                                          <p:val>
                                            <p:fltVal val="1"/>
                                          </p:val>
                                        </p:tav>
                                      </p:tavLst>
                                    </p:anim>
                                    <p:anim calcmode="lin" valueType="num">
                                      <p:cBhvr>
                                        <p:cTn id="29" dur="2000" fill="hold"/>
                                        <p:tgtEl>
                                          <p:spTgt spid="22"/>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anim calcmode="lin" valueType="num">
                                      <p:cBhvr>
                                        <p:cTn id="38" dur="2000" fill="hold"/>
                                        <p:tgtEl>
                                          <p:spTgt spid="19"/>
                                        </p:tgtEl>
                                        <p:attrNameLst>
                                          <p:attrName>ppt_w</p:attrName>
                                        </p:attrNameLst>
                                      </p:cBhvr>
                                      <p:tavLst>
                                        <p:tav tm="0" fmla="#ppt_w*sin(2.5*pi*$)">
                                          <p:val>
                                            <p:fltVal val="0"/>
                                          </p:val>
                                        </p:tav>
                                        <p:tav tm="100000">
                                          <p:val>
                                            <p:fltVal val="1"/>
                                          </p:val>
                                        </p:tav>
                                      </p:tavLst>
                                    </p:anim>
                                    <p:anim calcmode="lin" valueType="num">
                                      <p:cBhvr>
                                        <p:cTn id="39" dur="2000" fill="hold"/>
                                        <p:tgtEl>
                                          <p:spTgt spid="19"/>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微软雅黑" panose="020B0503020204020204" charset="-122"/>
                <a:ea typeface="微软雅黑" panose="020B0503020204020204" charset="-122"/>
              </a:rPr>
              <a:t>Work overview</a:t>
            </a:r>
            <a:endParaRPr lang="zh-CN" altLang="en-US" b="1" dirty="0">
              <a:solidFill>
                <a:srgbClr val="336601"/>
              </a:solidFill>
              <a:latin typeface="微软雅黑" panose="020B0503020204020204" charset="-122"/>
              <a:ea typeface="微软雅黑" panose="020B0503020204020204" charset="-122"/>
            </a:endParaRPr>
          </a:p>
        </p:txBody>
      </p:sp>
      <p:sp>
        <p:nvSpPr>
          <p:cNvPr id="31850" name="Freeform 106"/>
          <p:cNvSpPr/>
          <p:nvPr/>
        </p:nvSpPr>
        <p:spPr bwMode="auto">
          <a:xfrm>
            <a:off x="4236085" y="1643380"/>
            <a:ext cx="2275205" cy="2279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336601"/>
          </a:solidFill>
          <a:ln w="25400">
            <a:solidFill>
              <a:schemeClr val="bg1"/>
            </a:solid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1" name="Freeform 107"/>
          <p:cNvSpPr/>
          <p:nvPr/>
        </p:nvSpPr>
        <p:spPr bwMode="auto">
          <a:xfrm>
            <a:off x="4236085" y="3090545"/>
            <a:ext cx="2275205" cy="227520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336601"/>
          </a:solidFill>
          <a:ln w="25400">
            <a:solidFill>
              <a:schemeClr val="bg1"/>
            </a:solid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2" name="Freeform 108"/>
          <p:cNvSpPr/>
          <p:nvPr/>
        </p:nvSpPr>
        <p:spPr bwMode="auto">
          <a:xfrm>
            <a:off x="5679440" y="1643380"/>
            <a:ext cx="2275205" cy="2279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336601"/>
          </a:solidFill>
          <a:ln w="25400">
            <a:solidFill>
              <a:schemeClr val="bg1"/>
            </a:solidFill>
          </a:ln>
        </p:spPr>
        <p:txBody>
          <a:bodyPr/>
          <a:lstStyle/>
          <a:p>
            <a:endParaRPr lang="zh-CN" altLang="en-US">
              <a:solidFill>
                <a:srgbClr val="594D7B"/>
              </a:solidFill>
              <a:latin typeface="Arial" panose="020B0604020202020204" pitchFamily="34" charset="0"/>
              <a:ea typeface="微软雅黑" panose="020B0503020204020204" charset="-122"/>
              <a:sym typeface="Arial" panose="020B0604020202020204" pitchFamily="34" charset="0"/>
            </a:endParaRPr>
          </a:p>
        </p:txBody>
      </p:sp>
      <p:sp>
        <p:nvSpPr>
          <p:cNvPr id="31853" name="Freeform 109"/>
          <p:cNvSpPr/>
          <p:nvPr/>
        </p:nvSpPr>
        <p:spPr bwMode="auto">
          <a:xfrm>
            <a:off x="5679440" y="3090545"/>
            <a:ext cx="2275205" cy="227520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336601"/>
          </a:solidFill>
          <a:ln w="25400">
            <a:solidFill>
              <a:schemeClr val="bg1"/>
            </a:solid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4" name="Freeform 110"/>
          <p:cNvSpPr>
            <a:spLocks noEditPoints="1"/>
          </p:cNvSpPr>
          <p:nvPr/>
        </p:nvSpPr>
        <p:spPr bwMode="auto">
          <a:xfrm>
            <a:off x="7350125" y="3392170"/>
            <a:ext cx="382905" cy="307340"/>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5" name="Freeform 111"/>
          <p:cNvSpPr>
            <a:spLocks noEditPoints="1"/>
          </p:cNvSpPr>
          <p:nvPr/>
        </p:nvSpPr>
        <p:spPr bwMode="auto">
          <a:xfrm>
            <a:off x="4423410" y="3387725"/>
            <a:ext cx="378460" cy="31623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6" name="Freeform 112"/>
          <p:cNvSpPr>
            <a:spLocks noEditPoints="1"/>
          </p:cNvSpPr>
          <p:nvPr/>
        </p:nvSpPr>
        <p:spPr bwMode="auto">
          <a:xfrm>
            <a:off x="5932805" y="1856105"/>
            <a:ext cx="380365" cy="3162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7" name="Freeform 113"/>
          <p:cNvSpPr>
            <a:spLocks noEditPoints="1"/>
          </p:cNvSpPr>
          <p:nvPr/>
        </p:nvSpPr>
        <p:spPr bwMode="auto">
          <a:xfrm>
            <a:off x="5889625" y="3331845"/>
            <a:ext cx="419100" cy="342265"/>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8" name="Freeform 114"/>
          <p:cNvSpPr>
            <a:spLocks noEditPoints="1"/>
          </p:cNvSpPr>
          <p:nvPr/>
        </p:nvSpPr>
        <p:spPr bwMode="auto">
          <a:xfrm>
            <a:off x="5991225" y="4803140"/>
            <a:ext cx="264795" cy="37401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Content Placeholder 2"/>
          <p:cNvSpPr txBox="1"/>
          <p:nvPr/>
        </p:nvSpPr>
        <p:spPr>
          <a:xfrm>
            <a:off x="2726356" y="1856105"/>
            <a:ext cx="2074769" cy="23660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微软雅黑" panose="020B0503020204020204" charset="-122"/>
                <a:ea typeface="微软雅黑" panose="020B0503020204020204" charset="-122"/>
                <a:cs typeface="+mn-ea"/>
                <a:sym typeface="+mn-ea"/>
              </a:rPr>
              <a:t>1</a:t>
            </a:r>
            <a:endParaRPr lang="zh-CN" altLang="en-US" sz="1400" b="1" dirty="0">
              <a:solidFill>
                <a:srgbClr val="336601"/>
              </a:solidFill>
              <a:latin typeface="微软雅黑" panose="020B0503020204020204" charset="-122"/>
              <a:ea typeface="微软雅黑" panose="020B0503020204020204" charset="-122"/>
              <a:cs typeface="+mn-ea"/>
              <a:sym typeface="+mn-ea"/>
            </a:endParaRPr>
          </a:p>
        </p:txBody>
      </p:sp>
      <p:sp>
        <p:nvSpPr>
          <p:cNvPr id="49" name="Content Placeholder 2"/>
          <p:cNvSpPr txBox="1"/>
          <p:nvPr/>
        </p:nvSpPr>
        <p:spPr>
          <a:xfrm>
            <a:off x="1579361" y="2463679"/>
            <a:ext cx="3237865" cy="28469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微软雅黑" panose="020B0503020204020204" charset="-122"/>
                <a:ea typeface="微软雅黑" panose="020B0503020204020204" charset="-122"/>
                <a:sym typeface="+mn-ea"/>
              </a:rPr>
              <a:t>Phát</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triển</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về</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trí</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tuệ</a:t>
            </a:r>
            <a:r>
              <a:rPr lang="zh-CN" altLang="en-US" sz="1400" dirty="0" smtClean="0">
                <a:solidFill>
                  <a:srgbClr val="C00000"/>
                </a:solidFill>
                <a:latin typeface="微软雅黑" panose="020B0503020204020204" charset="-122"/>
                <a:ea typeface="微软雅黑" panose="020B0503020204020204" charset="-122"/>
                <a:sym typeface="+mn-ea"/>
              </a:rPr>
              <a:t>. </a:t>
            </a:r>
            <a:endParaRPr lang="zh-CN" altLang="en-US" sz="1400" b="1" dirty="0">
              <a:solidFill>
                <a:srgbClr val="C00000"/>
              </a:solidFill>
              <a:latin typeface="微软雅黑" panose="020B0503020204020204" charset="-122"/>
              <a:ea typeface="微软雅黑" panose="020B0503020204020204" charset="-122"/>
              <a:cs typeface="+mn-ea"/>
              <a:sym typeface="+mn-ea"/>
            </a:endParaRPr>
          </a:p>
        </p:txBody>
      </p:sp>
      <p:sp>
        <p:nvSpPr>
          <p:cNvPr id="12" name="Content Placeholder 2"/>
          <p:cNvSpPr txBox="1"/>
          <p:nvPr/>
        </p:nvSpPr>
        <p:spPr>
          <a:xfrm>
            <a:off x="3182192" y="4544608"/>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微软雅黑" panose="020B0503020204020204" charset="-122"/>
                <a:ea typeface="微软雅黑" panose="020B0503020204020204" charset="-122"/>
                <a:cs typeface="+mn-ea"/>
                <a:sym typeface="+mn-ea"/>
              </a:rPr>
              <a:t>4</a:t>
            </a:r>
            <a:endParaRPr lang="zh-CN" altLang="en-US" sz="1400" b="1" dirty="0">
              <a:solidFill>
                <a:srgbClr val="336601"/>
              </a:solidFill>
              <a:latin typeface="微软雅黑" panose="020B0503020204020204" charset="-122"/>
              <a:ea typeface="微软雅黑" panose="020B0503020204020204" charset="-122"/>
              <a:cs typeface="+mn-ea"/>
              <a:sym typeface="+mn-ea"/>
            </a:endParaRPr>
          </a:p>
        </p:txBody>
      </p:sp>
      <p:sp>
        <p:nvSpPr>
          <p:cNvPr id="13" name="Content Placeholder 2"/>
          <p:cNvSpPr txBox="1"/>
          <p:nvPr/>
        </p:nvSpPr>
        <p:spPr>
          <a:xfrm>
            <a:off x="1563260" y="4907408"/>
            <a:ext cx="3237865" cy="28469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微软雅黑" panose="020B0503020204020204" charset="-122"/>
                <a:ea typeface="微软雅黑" panose="020B0503020204020204" charset="-122"/>
                <a:cs typeface="+mn-ea"/>
                <a:sym typeface="+mn-ea"/>
              </a:rPr>
              <a:t>Trong</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sáng</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về</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đạo</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đức</a:t>
            </a:r>
            <a:endParaRPr lang="zh-CN" altLang="en-US" sz="1400" dirty="0">
              <a:solidFill>
                <a:srgbClr val="C00000"/>
              </a:solidFill>
              <a:latin typeface="微软雅黑" panose="020B0503020204020204" charset="-122"/>
              <a:ea typeface="微软雅黑" panose="020B0503020204020204" charset="-122"/>
              <a:cs typeface="+mn-ea"/>
              <a:sym typeface="+mn-ea"/>
            </a:endParaRPr>
          </a:p>
        </p:txBody>
      </p:sp>
      <p:sp>
        <p:nvSpPr>
          <p:cNvPr id="14" name="Content Placeholder 2"/>
          <p:cNvSpPr txBox="1"/>
          <p:nvPr/>
        </p:nvSpPr>
        <p:spPr>
          <a:xfrm>
            <a:off x="7350125" y="1840696"/>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微软雅黑" panose="020B0503020204020204" charset="-122"/>
                <a:ea typeface="微软雅黑" panose="020B0503020204020204" charset="-122"/>
                <a:cs typeface="+mn-ea"/>
                <a:sym typeface="+mn-ea"/>
              </a:rPr>
              <a:t>2</a:t>
            </a:r>
            <a:endParaRPr lang="zh-CN" altLang="en-US" sz="1400" b="1" dirty="0">
              <a:solidFill>
                <a:srgbClr val="336601"/>
              </a:solidFill>
              <a:latin typeface="微软雅黑" panose="020B0503020204020204" charset="-122"/>
              <a:ea typeface="微软雅黑" panose="020B0503020204020204" charset="-122"/>
              <a:cs typeface="+mn-ea"/>
              <a:sym typeface="+mn-ea"/>
            </a:endParaRPr>
          </a:p>
        </p:txBody>
      </p:sp>
      <p:sp>
        <p:nvSpPr>
          <p:cNvPr id="15" name="Content Placeholder 2"/>
          <p:cNvSpPr txBox="1"/>
          <p:nvPr/>
        </p:nvSpPr>
        <p:spPr>
          <a:xfrm>
            <a:off x="7350125" y="2433426"/>
            <a:ext cx="3237865" cy="28469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微软雅黑" panose="020B0503020204020204" charset="-122"/>
                <a:ea typeface="微软雅黑" panose="020B0503020204020204" charset="-122"/>
                <a:sym typeface="+mn-ea"/>
              </a:rPr>
              <a:t>Cường</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tráng</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về</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thể</a:t>
            </a:r>
            <a:r>
              <a:rPr lang="en-US" altLang="zh-CN" sz="1400" dirty="0" smtClean="0">
                <a:solidFill>
                  <a:srgbClr val="C00000"/>
                </a:solidFill>
                <a:latin typeface="微软雅黑" panose="020B0503020204020204" charset="-122"/>
                <a:ea typeface="微软雅黑" panose="020B0503020204020204" charset="-122"/>
                <a:sym typeface="+mn-ea"/>
              </a:rPr>
              <a:t> </a:t>
            </a:r>
            <a:r>
              <a:rPr lang="en-US" altLang="zh-CN" sz="1400" dirty="0" err="1" smtClean="0">
                <a:solidFill>
                  <a:srgbClr val="C00000"/>
                </a:solidFill>
                <a:latin typeface="微软雅黑" panose="020B0503020204020204" charset="-122"/>
                <a:ea typeface="微软雅黑" panose="020B0503020204020204" charset="-122"/>
                <a:sym typeface="+mn-ea"/>
              </a:rPr>
              <a:t>lực</a:t>
            </a:r>
            <a:endParaRPr lang="zh-CN" altLang="en-US" sz="1400" b="1" dirty="0">
              <a:solidFill>
                <a:srgbClr val="C00000"/>
              </a:solidFill>
              <a:latin typeface="微软雅黑" panose="020B0503020204020204" charset="-122"/>
              <a:ea typeface="微软雅黑" panose="020B0503020204020204" charset="-122"/>
              <a:cs typeface="+mn-ea"/>
              <a:sym typeface="+mn-ea"/>
            </a:endParaRPr>
          </a:p>
        </p:txBody>
      </p:sp>
      <p:sp>
        <p:nvSpPr>
          <p:cNvPr id="16" name="Content Placeholder 2"/>
          <p:cNvSpPr txBox="1"/>
          <p:nvPr/>
        </p:nvSpPr>
        <p:spPr>
          <a:xfrm>
            <a:off x="7444272" y="4490923"/>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微软雅黑" panose="020B0503020204020204" charset="-122"/>
                <a:ea typeface="微软雅黑" panose="020B0503020204020204" charset="-122"/>
                <a:cs typeface="+mn-ea"/>
                <a:sym typeface="+mn-ea"/>
              </a:rPr>
              <a:t>3</a:t>
            </a:r>
            <a:endParaRPr lang="zh-CN" altLang="en-US" sz="1400" b="1" dirty="0">
              <a:solidFill>
                <a:srgbClr val="336601"/>
              </a:solidFill>
              <a:latin typeface="微软雅黑" panose="020B0503020204020204" charset="-122"/>
              <a:ea typeface="微软雅黑" panose="020B0503020204020204" charset="-122"/>
              <a:cs typeface="+mn-ea"/>
              <a:sym typeface="+mn-ea"/>
            </a:endParaRPr>
          </a:p>
        </p:txBody>
      </p:sp>
      <p:sp>
        <p:nvSpPr>
          <p:cNvPr id="17" name="Content Placeholder 2"/>
          <p:cNvSpPr txBox="1"/>
          <p:nvPr/>
        </p:nvSpPr>
        <p:spPr>
          <a:xfrm>
            <a:off x="7461238" y="4907408"/>
            <a:ext cx="3237865" cy="28469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微软雅黑" panose="020B0503020204020204" charset="-122"/>
                <a:ea typeface="微软雅黑" panose="020B0503020204020204" charset="-122"/>
                <a:cs typeface="+mn-ea"/>
                <a:sym typeface="+mn-ea"/>
              </a:rPr>
              <a:t>Phong</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phú</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về</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tinh</a:t>
            </a:r>
            <a:r>
              <a:rPr lang="en-US" altLang="zh-CN" sz="1400" dirty="0" smtClean="0">
                <a:solidFill>
                  <a:srgbClr val="C00000"/>
                </a:solidFill>
                <a:latin typeface="微软雅黑" panose="020B0503020204020204" charset="-122"/>
                <a:ea typeface="微软雅黑" panose="020B0503020204020204" charset="-122"/>
                <a:cs typeface="+mn-ea"/>
                <a:sym typeface="+mn-ea"/>
              </a:rPr>
              <a:t> </a:t>
            </a:r>
            <a:r>
              <a:rPr lang="en-US" altLang="zh-CN" sz="1400" dirty="0" err="1" smtClean="0">
                <a:solidFill>
                  <a:srgbClr val="C00000"/>
                </a:solidFill>
                <a:latin typeface="微软雅黑" panose="020B0503020204020204" charset="-122"/>
                <a:ea typeface="微软雅黑" panose="020B0503020204020204" charset="-122"/>
                <a:cs typeface="+mn-ea"/>
                <a:sym typeface="+mn-ea"/>
              </a:rPr>
              <a:t>thần</a:t>
            </a:r>
            <a:endParaRPr lang="zh-CN" altLang="en-US" sz="1400" dirty="0">
              <a:solidFill>
                <a:srgbClr val="C00000"/>
              </a:solidFill>
              <a:latin typeface="微软雅黑" panose="020B0503020204020204" charset="-122"/>
              <a:ea typeface="微软雅黑" panose="020B0503020204020204" charset="-122"/>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851"/>
                                        </p:tgtEl>
                                        <p:attrNameLst>
                                          <p:attrName>style.visibility</p:attrName>
                                        </p:attrNameLst>
                                      </p:cBhvr>
                                      <p:to>
                                        <p:strVal val="visible"/>
                                      </p:to>
                                    </p:set>
                                    <p:animEffect transition="in" filter="barn(inVertical)">
                                      <p:cBhvr>
                                        <p:cTn id="7" dur="500"/>
                                        <p:tgtEl>
                                          <p:spTgt spid="318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852"/>
                                        </p:tgtEl>
                                        <p:attrNameLst>
                                          <p:attrName>style.visibility</p:attrName>
                                        </p:attrNameLst>
                                      </p:cBhvr>
                                      <p:to>
                                        <p:strVal val="visible"/>
                                      </p:to>
                                    </p:set>
                                    <p:animEffect transition="in" filter="barn(inVertical)">
                                      <p:cBhvr>
                                        <p:cTn id="10" dur="500"/>
                                        <p:tgtEl>
                                          <p:spTgt spid="318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853"/>
                                        </p:tgtEl>
                                        <p:attrNameLst>
                                          <p:attrName>style.visibility</p:attrName>
                                        </p:attrNameLst>
                                      </p:cBhvr>
                                      <p:to>
                                        <p:strVal val="visible"/>
                                      </p:to>
                                    </p:set>
                                    <p:animEffect transition="in" filter="barn(inVertical)">
                                      <p:cBhvr>
                                        <p:cTn id="13" dur="500"/>
                                        <p:tgtEl>
                                          <p:spTgt spid="318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854"/>
                                        </p:tgtEl>
                                        <p:attrNameLst>
                                          <p:attrName>style.visibility</p:attrName>
                                        </p:attrNameLst>
                                      </p:cBhvr>
                                      <p:to>
                                        <p:strVal val="visible"/>
                                      </p:to>
                                    </p:set>
                                    <p:animEffect transition="in" filter="barn(inVertical)">
                                      <p:cBhvr>
                                        <p:cTn id="16" dur="500"/>
                                        <p:tgtEl>
                                          <p:spTgt spid="318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855"/>
                                        </p:tgtEl>
                                        <p:attrNameLst>
                                          <p:attrName>style.visibility</p:attrName>
                                        </p:attrNameLst>
                                      </p:cBhvr>
                                      <p:to>
                                        <p:strVal val="visible"/>
                                      </p:to>
                                    </p:set>
                                    <p:animEffect transition="in" filter="barn(inVertical)">
                                      <p:cBhvr>
                                        <p:cTn id="19" dur="500"/>
                                        <p:tgtEl>
                                          <p:spTgt spid="318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856"/>
                                        </p:tgtEl>
                                        <p:attrNameLst>
                                          <p:attrName>style.visibility</p:attrName>
                                        </p:attrNameLst>
                                      </p:cBhvr>
                                      <p:to>
                                        <p:strVal val="visible"/>
                                      </p:to>
                                    </p:set>
                                    <p:animEffect transition="in" filter="barn(inVertical)">
                                      <p:cBhvr>
                                        <p:cTn id="22" dur="500"/>
                                        <p:tgtEl>
                                          <p:spTgt spid="318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857"/>
                                        </p:tgtEl>
                                        <p:attrNameLst>
                                          <p:attrName>style.visibility</p:attrName>
                                        </p:attrNameLst>
                                      </p:cBhvr>
                                      <p:to>
                                        <p:strVal val="visible"/>
                                      </p:to>
                                    </p:set>
                                    <p:animEffect transition="in" filter="barn(inVertical)">
                                      <p:cBhvr>
                                        <p:cTn id="25" dur="500"/>
                                        <p:tgtEl>
                                          <p:spTgt spid="318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858"/>
                                        </p:tgtEl>
                                        <p:attrNameLst>
                                          <p:attrName>style.visibility</p:attrName>
                                        </p:attrNameLst>
                                      </p:cBhvr>
                                      <p:to>
                                        <p:strVal val="visible"/>
                                      </p:to>
                                    </p:set>
                                    <p:animEffect transition="in" filter="barn(inVertical)">
                                      <p:cBhvr>
                                        <p:cTn id="28" dur="500"/>
                                        <p:tgtEl>
                                          <p:spTgt spid="318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850"/>
                                        </p:tgtEl>
                                        <p:attrNameLst>
                                          <p:attrName>style.visibility</p:attrName>
                                        </p:attrNameLst>
                                      </p:cBhvr>
                                      <p:to>
                                        <p:strVal val="visible"/>
                                      </p:to>
                                    </p:set>
                                    <p:animEffect transition="in" filter="barn(inVertical)">
                                      <p:cBhvr>
                                        <p:cTn id="31" dur="500"/>
                                        <p:tgtEl>
                                          <p:spTgt spid="31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0" grpId="0" animBg="1"/>
      <p:bldP spid="31851" grpId="0" animBg="1"/>
      <p:bldP spid="31852" grpId="0" animBg="1"/>
      <p:bldP spid="31853" grpId="0" animBg="1"/>
      <p:bldP spid="31854" grpId="0" animBg="1"/>
      <p:bldP spid="31855" grpId="0" animBg="1"/>
      <p:bldP spid="31856" grpId="0" animBg="1"/>
      <p:bldP spid="31857" grpId="0" animBg="1"/>
      <p:bldP spid="31858" grpId="0" animBg="1"/>
      <p:bldP spid="48" grpId="0"/>
      <p:bldP spid="49" grpId="0"/>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86286" y="142875"/>
            <a:ext cx="3142578" cy="369332"/>
          </a:xfrm>
          <a:prstGeom prst="rect">
            <a:avLst/>
          </a:prstGeom>
          <a:noFill/>
        </p:spPr>
        <p:txBody>
          <a:bodyPr wrap="square" rtlCol="0">
            <a:spAutoFit/>
          </a:bodyPr>
          <a:lstStyle/>
          <a:p>
            <a:r>
              <a:rPr lang="en-US" altLang="zh-CN" b="1" dirty="0" err="1" smtClean="0">
                <a:solidFill>
                  <a:srgbClr val="336601"/>
                </a:solidFill>
                <a:latin typeface="微软雅黑" panose="020B0503020204020204" charset="-122"/>
                <a:ea typeface="微软雅黑" panose="020B0503020204020204" charset="-122"/>
              </a:rPr>
              <a:t>Thuận</a:t>
            </a:r>
            <a:r>
              <a:rPr lang="en-US" altLang="zh-CN" b="1" dirty="0" smtClean="0">
                <a:solidFill>
                  <a:srgbClr val="336601"/>
                </a:solidFill>
                <a:latin typeface="微软雅黑" panose="020B0503020204020204" charset="-122"/>
                <a:ea typeface="微软雅黑" panose="020B0503020204020204" charset="-122"/>
              </a:rPr>
              <a:t> </a:t>
            </a:r>
            <a:r>
              <a:rPr lang="en-US" altLang="zh-CN" b="1" dirty="0" err="1" smtClean="0">
                <a:solidFill>
                  <a:srgbClr val="336601"/>
                </a:solidFill>
                <a:latin typeface="微软雅黑" panose="020B0503020204020204" charset="-122"/>
                <a:ea typeface="微软雅黑" panose="020B0503020204020204" charset="-122"/>
              </a:rPr>
              <a:t>lợi</a:t>
            </a:r>
            <a:r>
              <a:rPr lang="en-US" altLang="zh-CN" b="1" dirty="0">
                <a:solidFill>
                  <a:srgbClr val="336601"/>
                </a:solidFill>
                <a:latin typeface="微软雅黑" panose="020B0503020204020204" charset="-122"/>
                <a:ea typeface="微软雅黑" panose="020B0503020204020204" charset="-122"/>
              </a:rPr>
              <a:t> </a:t>
            </a:r>
            <a:r>
              <a:rPr lang="en-US" altLang="zh-CN" b="1" dirty="0" err="1" smtClean="0">
                <a:solidFill>
                  <a:srgbClr val="336601"/>
                </a:solidFill>
                <a:latin typeface="微软雅黑" panose="020B0503020204020204" charset="-122"/>
                <a:ea typeface="微软雅黑" panose="020B0503020204020204" charset="-122"/>
              </a:rPr>
              <a:t>và</a:t>
            </a:r>
            <a:r>
              <a:rPr lang="en-US" altLang="zh-CN" b="1" dirty="0" smtClean="0">
                <a:solidFill>
                  <a:srgbClr val="336601"/>
                </a:solidFill>
                <a:latin typeface="微软雅黑" panose="020B0503020204020204" charset="-122"/>
                <a:ea typeface="微软雅黑" panose="020B0503020204020204" charset="-122"/>
              </a:rPr>
              <a:t> </a:t>
            </a:r>
            <a:r>
              <a:rPr lang="en-US" altLang="zh-CN" b="1" dirty="0" err="1" smtClean="0">
                <a:solidFill>
                  <a:srgbClr val="336601"/>
                </a:solidFill>
                <a:latin typeface="微软雅黑" panose="020B0503020204020204" charset="-122"/>
                <a:ea typeface="微软雅黑" panose="020B0503020204020204" charset="-122"/>
              </a:rPr>
              <a:t>khó</a:t>
            </a:r>
            <a:r>
              <a:rPr lang="en-US" altLang="zh-CN" b="1" dirty="0" smtClean="0">
                <a:solidFill>
                  <a:srgbClr val="336601"/>
                </a:solidFill>
                <a:latin typeface="微软雅黑" panose="020B0503020204020204" charset="-122"/>
                <a:ea typeface="微软雅黑" panose="020B0503020204020204" charset="-122"/>
              </a:rPr>
              <a:t> </a:t>
            </a:r>
            <a:r>
              <a:rPr lang="en-US" altLang="zh-CN" b="1" dirty="0" err="1" smtClean="0">
                <a:solidFill>
                  <a:srgbClr val="336601"/>
                </a:solidFill>
                <a:latin typeface="微软雅黑" panose="020B0503020204020204" charset="-122"/>
                <a:ea typeface="微软雅黑" panose="020B0503020204020204" charset="-122"/>
              </a:rPr>
              <a:t>khăn</a:t>
            </a:r>
            <a:endParaRPr lang="zh-CN" altLang="en-US" b="1" dirty="0">
              <a:solidFill>
                <a:srgbClr val="336601"/>
              </a:solidFill>
              <a:latin typeface="微软雅黑" panose="020B0503020204020204" charset="-122"/>
              <a:ea typeface="微软雅黑" panose="020B0503020204020204" charset="-122"/>
            </a:endParaRPr>
          </a:p>
        </p:txBody>
      </p:sp>
      <p:grpSp>
        <p:nvGrpSpPr>
          <p:cNvPr id="19522" name="Group 66"/>
          <p:cNvGrpSpPr/>
          <p:nvPr/>
        </p:nvGrpSpPr>
        <p:grpSpPr bwMode="auto">
          <a:xfrm>
            <a:off x="12581413" y="2917190"/>
            <a:ext cx="2170430" cy="4357370"/>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274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19532" name="Group 76"/>
          <p:cNvGrpSpPr/>
          <p:nvPr/>
        </p:nvGrpSpPr>
        <p:grpSpPr bwMode="auto">
          <a:xfrm>
            <a:off x="13474106" y="3360420"/>
            <a:ext cx="382905" cy="381000"/>
            <a:chOff x="1245" y="2094"/>
            <a:chExt cx="179" cy="178"/>
          </a:xfrm>
          <a:solidFill>
            <a:srgbClr val="336601"/>
          </a:solidFill>
        </p:grpSpPr>
        <p:sp>
          <p:nvSpPr>
            <p:cNvPr id="19517" name="Oval 61"/>
            <p:cNvSpPr>
              <a:spLocks noChangeArrowheads="1"/>
            </p:cNvSpPr>
            <p:nvPr/>
          </p:nvSpPr>
          <p:spPr bwMode="auto">
            <a:xfrm>
              <a:off x="1245"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grpFill/>
            <a:ln w="33338" cap="rnd">
              <a:solidFill>
                <a:srgbClr val="FFFFFF"/>
              </a:solidFill>
              <a:prstDash val="solid"/>
              <a:miter lim="800000"/>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19533" name="Group 77"/>
          <p:cNvGrpSpPr/>
          <p:nvPr/>
        </p:nvGrpSpPr>
        <p:grpSpPr bwMode="auto">
          <a:xfrm>
            <a:off x="12985562" y="4756673"/>
            <a:ext cx="382905" cy="381000"/>
            <a:chOff x="4336" y="2094"/>
            <a:chExt cx="179" cy="178"/>
          </a:xfrm>
          <a:solidFill>
            <a:srgbClr val="336601">
              <a:alpha val="70000"/>
            </a:srgbClr>
          </a:solidFill>
        </p:grpSpPr>
        <p:sp>
          <p:nvSpPr>
            <p:cNvPr id="19519" name="Oval 63"/>
            <p:cNvSpPr>
              <a:spLocks noChangeArrowheads="1"/>
            </p:cNvSpPr>
            <p:nvPr/>
          </p:nvSpPr>
          <p:spPr bwMode="auto">
            <a:xfrm>
              <a:off x="4336"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noFill/>
            <a:ln w="33338" cap="rnd">
              <a:solidFill>
                <a:srgbClr val="FFFFFF"/>
              </a:solidFill>
              <a:prstDash val="solid"/>
              <a:miter lim="800000"/>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9523" name="Rectangle 67"/>
          <p:cNvSpPr>
            <a:spLocks noChangeArrowheads="1"/>
          </p:cNvSpPr>
          <p:nvPr/>
        </p:nvSpPr>
        <p:spPr bwMode="auto">
          <a:xfrm>
            <a:off x="12871074" y="3550920"/>
            <a:ext cx="24250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9524" name="Rectangle 68"/>
          <p:cNvSpPr>
            <a:spLocks noChangeArrowheads="1"/>
          </p:cNvSpPr>
          <p:nvPr/>
        </p:nvSpPr>
        <p:spPr bwMode="auto">
          <a:xfrm>
            <a:off x="13676093" y="3492351"/>
            <a:ext cx="24250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9525" name="Rectangle 69"/>
          <p:cNvSpPr>
            <a:spLocks noChangeArrowheads="1"/>
          </p:cNvSpPr>
          <p:nvPr/>
        </p:nvSpPr>
        <p:spPr bwMode="auto">
          <a:xfrm>
            <a:off x="12454095" y="1178223"/>
            <a:ext cx="24250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9526" name="Rectangle 70"/>
          <p:cNvSpPr>
            <a:spLocks noChangeArrowheads="1"/>
          </p:cNvSpPr>
          <p:nvPr/>
        </p:nvSpPr>
        <p:spPr bwMode="auto">
          <a:xfrm>
            <a:off x="12544911" y="2207989"/>
            <a:ext cx="242506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9527" name="Line 71"/>
          <p:cNvSpPr>
            <a:spLocks noChangeShapeType="1"/>
          </p:cNvSpPr>
          <p:nvPr/>
        </p:nvSpPr>
        <p:spPr bwMode="auto">
          <a:xfrm>
            <a:off x="12660114" y="1063488"/>
            <a:ext cx="213423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29" name="Line 73"/>
          <p:cNvSpPr>
            <a:spLocks noChangeShapeType="1"/>
          </p:cNvSpPr>
          <p:nvPr/>
        </p:nvSpPr>
        <p:spPr bwMode="auto">
          <a:xfrm>
            <a:off x="13016488" y="1178223"/>
            <a:ext cx="213423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30" name="Line 74"/>
          <p:cNvSpPr>
            <a:spLocks noChangeShapeType="1"/>
          </p:cNvSpPr>
          <p:nvPr/>
        </p:nvSpPr>
        <p:spPr bwMode="auto">
          <a:xfrm>
            <a:off x="12723853" y="1929989"/>
            <a:ext cx="226631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31" name="Line 75"/>
          <p:cNvSpPr>
            <a:spLocks noChangeShapeType="1"/>
          </p:cNvSpPr>
          <p:nvPr/>
        </p:nvSpPr>
        <p:spPr bwMode="auto">
          <a:xfrm>
            <a:off x="13474106" y="2207989"/>
            <a:ext cx="226631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534" name="Rectangle 78"/>
          <p:cNvSpPr>
            <a:spLocks noChangeArrowheads="1"/>
          </p:cNvSpPr>
          <p:nvPr/>
        </p:nvSpPr>
        <p:spPr bwMode="auto">
          <a:xfrm>
            <a:off x="13016488" y="3849893"/>
            <a:ext cx="378206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9535" name="Rectangle 79"/>
          <p:cNvSpPr>
            <a:spLocks noChangeArrowheads="1"/>
          </p:cNvSpPr>
          <p:nvPr/>
        </p:nvSpPr>
        <p:spPr bwMode="auto">
          <a:xfrm>
            <a:off x="13249649" y="5137673"/>
            <a:ext cx="378206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微软雅黑" panose="020B0503020204020204" charset="-122"/>
                <a:ea typeface="微软雅黑" panose="020B0503020204020204" charset="-122"/>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11" name="Bevel 10"/>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THUẬN LỢI</a:t>
            </a:r>
            <a:endParaRPr lang="vi-VN" sz="2400" dirty="0">
              <a:solidFill>
                <a:srgbClr val="FF0000"/>
              </a:solidFill>
              <a:latin typeface="Times New Roman" pitchFamily="18" charset="0"/>
              <a:cs typeface="Times New Roman" pitchFamily="18" charset="0"/>
            </a:endParaRPr>
          </a:p>
        </p:txBody>
      </p:sp>
      <p:sp>
        <p:nvSpPr>
          <p:cNvPr id="12" name="7-Point Star 11"/>
          <p:cNvSpPr/>
          <p:nvPr/>
        </p:nvSpPr>
        <p:spPr>
          <a:xfrm>
            <a:off x="1" y="3550920"/>
            <a:ext cx="291186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1. </a:t>
            </a:r>
          </a:p>
          <a:p>
            <a:pPr algn="ctr"/>
            <a:r>
              <a:rPr lang="en-US" sz="1600" dirty="0" err="1" smtClean="0">
                <a:solidFill>
                  <a:srgbClr val="FFFF00"/>
                </a:solidFill>
                <a:latin typeface="Times New Roman" pitchFamily="18" charset="0"/>
                <a:cs typeface="Times New Roman" pitchFamily="18" charset="0"/>
              </a:rPr>
              <a:t>Lãnh</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nhà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trường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luôn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điều</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kiện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về</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cơ</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sở</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vật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chất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đồ</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dùng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phục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vụ</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trẻ</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trong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các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giờ</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học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hoạt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động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chung</a:t>
            </a:r>
            <a:endParaRPr lang="vi-VN" sz="1600" dirty="0">
              <a:solidFill>
                <a:srgbClr val="FFFF00"/>
              </a:solidFill>
              <a:latin typeface="Times New Roman" pitchFamily="18" charset="0"/>
              <a:cs typeface="Times New Roman" pitchFamily="18" charset="0"/>
            </a:endParaRPr>
          </a:p>
        </p:txBody>
      </p:sp>
      <p:sp>
        <p:nvSpPr>
          <p:cNvPr id="46" name="7-Point Star 45"/>
          <p:cNvSpPr/>
          <p:nvPr/>
        </p:nvSpPr>
        <p:spPr>
          <a:xfrm>
            <a:off x="3207703" y="3621556"/>
            <a:ext cx="278968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2.</a:t>
            </a:r>
          </a:p>
          <a:p>
            <a:pPr algn="ctr"/>
            <a:r>
              <a:rPr lang="en-US" sz="1600" dirty="0" err="1" smtClean="0">
                <a:solidFill>
                  <a:srgbClr val="FFFF00"/>
                </a:solidFill>
              </a:rPr>
              <a:t>Một</a:t>
            </a:r>
            <a:r>
              <a:rPr lang="en-US" sz="1600" dirty="0" smtClean="0">
                <a:solidFill>
                  <a:srgbClr val="FFFF00"/>
                </a:solidFill>
              </a:rPr>
              <a:t> </a:t>
            </a:r>
            <a:r>
              <a:rPr lang="en-US" sz="1600" dirty="0" err="1">
                <a:solidFill>
                  <a:srgbClr val="FFFF00"/>
                </a:solidFill>
              </a:rPr>
              <a:t>số</a:t>
            </a:r>
            <a:r>
              <a:rPr lang="en-US" sz="1600" dirty="0">
                <a:solidFill>
                  <a:srgbClr val="FFFF00"/>
                </a:solidFill>
              </a:rPr>
              <a:t> </a:t>
            </a:r>
            <a:r>
              <a:rPr lang="en-US" sz="1600" dirty="0" err="1">
                <a:solidFill>
                  <a:srgbClr val="FFFF00"/>
                </a:solidFill>
              </a:rPr>
              <a:t>trẻ</a:t>
            </a:r>
            <a:r>
              <a:rPr lang="en-US" sz="1600" dirty="0">
                <a:solidFill>
                  <a:srgbClr val="FFFF00"/>
                </a:solidFill>
              </a:rPr>
              <a:t> ở </a:t>
            </a:r>
            <a:r>
              <a:rPr lang="en-US" sz="1600" dirty="0" err="1">
                <a:solidFill>
                  <a:srgbClr val="FFFF00"/>
                </a:solidFill>
              </a:rPr>
              <a:t>lớp</a:t>
            </a:r>
            <a:r>
              <a:rPr lang="en-US" sz="1600" dirty="0">
                <a:solidFill>
                  <a:srgbClr val="FFFF00"/>
                </a:solidFill>
              </a:rPr>
              <a:t> </a:t>
            </a:r>
            <a:r>
              <a:rPr lang="en-US" sz="1600" dirty="0" err="1">
                <a:solidFill>
                  <a:srgbClr val="FFFF00"/>
                </a:solidFill>
              </a:rPr>
              <a:t>mạnh</a:t>
            </a:r>
            <a:r>
              <a:rPr lang="en-US" sz="1600" dirty="0">
                <a:solidFill>
                  <a:srgbClr val="FFFF00"/>
                </a:solidFill>
              </a:rPr>
              <a:t> </a:t>
            </a:r>
            <a:r>
              <a:rPr lang="en-US" sz="1600" dirty="0" err="1">
                <a:solidFill>
                  <a:srgbClr val="FFFF00"/>
                </a:solidFill>
              </a:rPr>
              <a:t>dạn</a:t>
            </a:r>
            <a:r>
              <a:rPr lang="en-US" sz="1600" dirty="0">
                <a:solidFill>
                  <a:srgbClr val="FFFF00"/>
                </a:solidFill>
              </a:rPr>
              <a:t>, </a:t>
            </a:r>
            <a:r>
              <a:rPr lang="en-US" sz="1600" dirty="0" err="1">
                <a:solidFill>
                  <a:srgbClr val="FFFF00"/>
                </a:solidFill>
              </a:rPr>
              <a:t>tự</a:t>
            </a:r>
            <a:r>
              <a:rPr lang="en-US" sz="1600" dirty="0">
                <a:solidFill>
                  <a:srgbClr val="FFFF00"/>
                </a:solidFill>
              </a:rPr>
              <a:t> tin, </a:t>
            </a:r>
            <a:r>
              <a:rPr lang="en-US" sz="1600" dirty="0" err="1">
                <a:solidFill>
                  <a:srgbClr val="FFFF00"/>
                </a:solidFill>
              </a:rPr>
              <a:t>tích</a:t>
            </a:r>
            <a:r>
              <a:rPr lang="en-US" sz="1600" dirty="0">
                <a:solidFill>
                  <a:srgbClr val="FFFF00"/>
                </a:solidFill>
              </a:rPr>
              <a:t> </a:t>
            </a:r>
            <a:r>
              <a:rPr lang="en-US" sz="1600" dirty="0" err="1">
                <a:solidFill>
                  <a:srgbClr val="FFFF00"/>
                </a:solidFill>
              </a:rPr>
              <a:t>cực</a:t>
            </a:r>
            <a:r>
              <a:rPr lang="en-US" sz="1600" dirty="0">
                <a:solidFill>
                  <a:srgbClr val="FFFF00"/>
                </a:solidFill>
              </a:rPr>
              <a:t> </a:t>
            </a:r>
            <a:r>
              <a:rPr lang="en-US" sz="1600" dirty="0" err="1">
                <a:solidFill>
                  <a:srgbClr val="FFFF00"/>
                </a:solidFill>
              </a:rPr>
              <a:t>tham</a:t>
            </a:r>
            <a:r>
              <a:rPr lang="en-US" sz="1600" dirty="0">
                <a:solidFill>
                  <a:srgbClr val="FFFF00"/>
                </a:solidFill>
              </a:rPr>
              <a:t> </a:t>
            </a:r>
            <a:r>
              <a:rPr lang="en-US" sz="1600" dirty="0" err="1">
                <a:solidFill>
                  <a:srgbClr val="FFFF00"/>
                </a:solidFill>
              </a:rPr>
              <a:t>gia</a:t>
            </a:r>
            <a:r>
              <a:rPr lang="en-US" sz="1600" dirty="0">
                <a:solidFill>
                  <a:srgbClr val="FFFF00"/>
                </a:solidFill>
              </a:rPr>
              <a:t> </a:t>
            </a:r>
            <a:r>
              <a:rPr lang="en-US" sz="1600" dirty="0" err="1">
                <a:solidFill>
                  <a:srgbClr val="FFFF00"/>
                </a:solidFill>
              </a:rPr>
              <a:t>vào</a:t>
            </a:r>
            <a:r>
              <a:rPr lang="en-US" sz="1600" dirty="0">
                <a:solidFill>
                  <a:srgbClr val="FFFF00"/>
                </a:solidFill>
              </a:rPr>
              <a:t> </a:t>
            </a:r>
            <a:r>
              <a:rPr lang="en-US" sz="1600" dirty="0" err="1">
                <a:solidFill>
                  <a:srgbClr val="FFFF00"/>
                </a:solidFill>
              </a:rPr>
              <a:t>các</a:t>
            </a:r>
            <a:r>
              <a:rPr lang="en-US" sz="1600" dirty="0">
                <a:solidFill>
                  <a:srgbClr val="FFFF00"/>
                </a:solidFill>
              </a:rPr>
              <a:t> </a:t>
            </a:r>
            <a:r>
              <a:rPr lang="en-US" sz="1600" dirty="0" err="1">
                <a:solidFill>
                  <a:srgbClr val="FFFF00"/>
                </a:solidFill>
              </a:rPr>
              <a:t>hoạt</a:t>
            </a:r>
            <a:r>
              <a:rPr lang="en-US" sz="1600" dirty="0">
                <a:solidFill>
                  <a:srgbClr val="FFFF00"/>
                </a:solidFill>
              </a:rPr>
              <a:t> </a:t>
            </a:r>
            <a:r>
              <a:rPr lang="en-US" sz="1600" dirty="0" err="1">
                <a:solidFill>
                  <a:srgbClr val="FFFF00"/>
                </a:solidFill>
              </a:rPr>
              <a:t>động</a:t>
            </a:r>
            <a:r>
              <a:rPr lang="en-US" sz="1600" dirty="0">
                <a:solidFill>
                  <a:srgbClr val="FFFF00"/>
                </a:solidFill>
              </a:rPr>
              <a:t>.</a:t>
            </a:r>
            <a:endParaRPr lang="vi-VN" sz="1600" dirty="0">
              <a:solidFill>
                <a:srgbClr val="FFFF00"/>
              </a:solidFill>
              <a:latin typeface="Times New Roman" pitchFamily="18" charset="0"/>
              <a:cs typeface="Times New Roman" pitchFamily="18" charset="0"/>
            </a:endParaRPr>
          </a:p>
        </p:txBody>
      </p:sp>
      <p:sp>
        <p:nvSpPr>
          <p:cNvPr id="47" name="7-Point Star 46"/>
          <p:cNvSpPr/>
          <p:nvPr/>
        </p:nvSpPr>
        <p:spPr>
          <a:xfrm>
            <a:off x="6237120" y="3621556"/>
            <a:ext cx="269172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3. </a:t>
            </a:r>
          </a:p>
          <a:p>
            <a:pPr algn="ctr"/>
            <a:r>
              <a:rPr lang="en-US" sz="1600" dirty="0" err="1">
                <a:solidFill>
                  <a:srgbClr val="FFFF00"/>
                </a:solidFill>
              </a:rPr>
              <a:t>Được</a:t>
            </a:r>
            <a:r>
              <a:rPr lang="en-US" sz="1600" dirty="0">
                <a:solidFill>
                  <a:srgbClr val="FFFF00"/>
                </a:solidFill>
              </a:rPr>
              <a:t> </a:t>
            </a:r>
            <a:r>
              <a:rPr lang="en-US" sz="1600" dirty="0" err="1">
                <a:solidFill>
                  <a:srgbClr val="FFFF00"/>
                </a:solidFill>
              </a:rPr>
              <a:t>sự</a:t>
            </a:r>
            <a:r>
              <a:rPr lang="en-US" sz="1600" dirty="0">
                <a:solidFill>
                  <a:srgbClr val="FFFF00"/>
                </a:solidFill>
              </a:rPr>
              <a:t> </a:t>
            </a:r>
            <a:r>
              <a:rPr lang="en-US" sz="1600" dirty="0" err="1">
                <a:solidFill>
                  <a:srgbClr val="FFFF00"/>
                </a:solidFill>
              </a:rPr>
              <a:t>quan</a:t>
            </a:r>
            <a:r>
              <a:rPr lang="en-US" sz="1600" dirty="0">
                <a:solidFill>
                  <a:srgbClr val="FFFF00"/>
                </a:solidFill>
              </a:rPr>
              <a:t> </a:t>
            </a:r>
            <a:r>
              <a:rPr lang="en-US" sz="1600" dirty="0" err="1">
                <a:solidFill>
                  <a:srgbClr val="FFFF00"/>
                </a:solidFill>
              </a:rPr>
              <a:t>tâm</a:t>
            </a:r>
            <a:r>
              <a:rPr lang="en-US" sz="1600" dirty="0">
                <a:solidFill>
                  <a:srgbClr val="FFFF00"/>
                </a:solidFill>
              </a:rPr>
              <a:t> </a:t>
            </a:r>
            <a:r>
              <a:rPr lang="en-US" sz="1600" dirty="0" err="1">
                <a:solidFill>
                  <a:srgbClr val="FFFF00"/>
                </a:solidFill>
              </a:rPr>
              <a:t>của</a:t>
            </a:r>
            <a:r>
              <a:rPr lang="en-US" sz="1600" dirty="0">
                <a:solidFill>
                  <a:srgbClr val="FFFF00"/>
                </a:solidFill>
              </a:rPr>
              <a:t> </a:t>
            </a:r>
            <a:r>
              <a:rPr lang="en-US" sz="1600" dirty="0" err="1">
                <a:solidFill>
                  <a:srgbClr val="FFFF00"/>
                </a:solidFill>
              </a:rPr>
              <a:t>các</a:t>
            </a:r>
            <a:r>
              <a:rPr lang="en-US" sz="1600" dirty="0">
                <a:solidFill>
                  <a:srgbClr val="FFFF00"/>
                </a:solidFill>
              </a:rPr>
              <a:t> </a:t>
            </a:r>
            <a:r>
              <a:rPr lang="en-US" sz="1600" dirty="0" err="1">
                <a:solidFill>
                  <a:srgbClr val="FFFF00"/>
                </a:solidFill>
              </a:rPr>
              <a:t>bậc</a:t>
            </a:r>
            <a:r>
              <a:rPr lang="en-US" sz="1600" dirty="0">
                <a:solidFill>
                  <a:srgbClr val="FFFF00"/>
                </a:solidFill>
              </a:rPr>
              <a:t> </a:t>
            </a:r>
            <a:r>
              <a:rPr lang="en-US" sz="1600" dirty="0" err="1">
                <a:solidFill>
                  <a:srgbClr val="FFFF00"/>
                </a:solidFill>
              </a:rPr>
              <a:t>phụ</a:t>
            </a:r>
            <a:r>
              <a:rPr lang="en-US" sz="1600" dirty="0">
                <a:solidFill>
                  <a:srgbClr val="FFFF00"/>
                </a:solidFill>
              </a:rPr>
              <a:t> </a:t>
            </a:r>
            <a:r>
              <a:rPr lang="en-US" sz="1600" dirty="0" err="1">
                <a:solidFill>
                  <a:srgbClr val="FFFF00"/>
                </a:solidFill>
              </a:rPr>
              <a:t>huynh</a:t>
            </a:r>
            <a:r>
              <a:rPr lang="en-US" sz="1600" dirty="0">
                <a:solidFill>
                  <a:srgbClr val="FFFF00"/>
                </a:solidFill>
              </a:rPr>
              <a:t> </a:t>
            </a:r>
            <a:r>
              <a:rPr lang="en-US" sz="1600" dirty="0" err="1">
                <a:solidFill>
                  <a:srgbClr val="FFFF00"/>
                </a:solidFill>
              </a:rPr>
              <a:t>về</a:t>
            </a:r>
            <a:r>
              <a:rPr lang="en-US" sz="1600" dirty="0">
                <a:solidFill>
                  <a:srgbClr val="FFFF00"/>
                </a:solidFill>
              </a:rPr>
              <a:t> </a:t>
            </a:r>
            <a:r>
              <a:rPr lang="en-US" sz="1600" dirty="0" err="1">
                <a:solidFill>
                  <a:srgbClr val="FFFF00"/>
                </a:solidFill>
              </a:rPr>
              <a:t>cách</a:t>
            </a:r>
            <a:r>
              <a:rPr lang="en-US" sz="1600" dirty="0">
                <a:solidFill>
                  <a:srgbClr val="FFFF00"/>
                </a:solidFill>
              </a:rPr>
              <a:t> </a:t>
            </a:r>
            <a:r>
              <a:rPr lang="en-US" sz="1600" dirty="0" err="1">
                <a:solidFill>
                  <a:srgbClr val="FFFF00"/>
                </a:solidFill>
              </a:rPr>
              <a:t>giáo</a:t>
            </a:r>
            <a:r>
              <a:rPr lang="en-US" sz="1600" dirty="0">
                <a:solidFill>
                  <a:srgbClr val="FFFF00"/>
                </a:solidFill>
              </a:rPr>
              <a:t> </a:t>
            </a:r>
            <a:r>
              <a:rPr lang="en-US" sz="1600" dirty="0" err="1">
                <a:solidFill>
                  <a:srgbClr val="FFFF00"/>
                </a:solidFill>
              </a:rPr>
              <a:t>dục</a:t>
            </a:r>
            <a:r>
              <a:rPr lang="en-US" sz="1600" dirty="0">
                <a:solidFill>
                  <a:srgbClr val="FFFF00"/>
                </a:solidFill>
              </a:rPr>
              <a:t> </a:t>
            </a:r>
            <a:r>
              <a:rPr lang="en-US" sz="1600" dirty="0" err="1">
                <a:solidFill>
                  <a:srgbClr val="FFFF00"/>
                </a:solidFill>
              </a:rPr>
              <a:t>trẻ</a:t>
            </a:r>
            <a:r>
              <a:rPr lang="en-US" sz="1600" dirty="0">
                <a:solidFill>
                  <a:srgbClr val="FFFF00"/>
                </a:solidFill>
              </a:rPr>
              <a:t> </a:t>
            </a:r>
            <a:r>
              <a:rPr lang="en-US" sz="1600" dirty="0" err="1">
                <a:solidFill>
                  <a:srgbClr val="FFFF00"/>
                </a:solidFill>
              </a:rPr>
              <a:t>và</a:t>
            </a:r>
            <a:r>
              <a:rPr lang="en-US" sz="1600" dirty="0">
                <a:solidFill>
                  <a:srgbClr val="FFFF00"/>
                </a:solidFill>
              </a:rPr>
              <a:t> </a:t>
            </a:r>
            <a:r>
              <a:rPr lang="en-US" sz="1600" dirty="0" err="1">
                <a:solidFill>
                  <a:srgbClr val="FFFF00"/>
                </a:solidFill>
              </a:rPr>
              <a:t>luôn</a:t>
            </a:r>
            <a:r>
              <a:rPr lang="en-US" sz="1600" dirty="0">
                <a:solidFill>
                  <a:srgbClr val="FFFF00"/>
                </a:solidFill>
              </a:rPr>
              <a:t> </a:t>
            </a:r>
            <a:r>
              <a:rPr lang="en-US" sz="1600" dirty="0" err="1">
                <a:solidFill>
                  <a:srgbClr val="FFFF00"/>
                </a:solidFill>
              </a:rPr>
              <a:t>hỗ</a:t>
            </a:r>
            <a:r>
              <a:rPr lang="en-US" sz="1600" dirty="0">
                <a:solidFill>
                  <a:srgbClr val="FFFF00"/>
                </a:solidFill>
              </a:rPr>
              <a:t> </a:t>
            </a:r>
            <a:r>
              <a:rPr lang="en-US" sz="1600" dirty="0" err="1">
                <a:solidFill>
                  <a:srgbClr val="FFFF00"/>
                </a:solidFill>
              </a:rPr>
              <a:t>trợ</a:t>
            </a:r>
            <a:r>
              <a:rPr lang="en-US" sz="1600" dirty="0">
                <a:solidFill>
                  <a:srgbClr val="FFFF00"/>
                </a:solidFill>
              </a:rPr>
              <a:t> </a:t>
            </a:r>
            <a:r>
              <a:rPr lang="en-US" sz="1600" dirty="0" err="1">
                <a:solidFill>
                  <a:srgbClr val="FFFF00"/>
                </a:solidFill>
              </a:rPr>
              <a:t>những</a:t>
            </a:r>
            <a:r>
              <a:rPr lang="en-US" sz="1600" dirty="0">
                <a:solidFill>
                  <a:srgbClr val="FFFF00"/>
                </a:solidFill>
              </a:rPr>
              <a:t> </a:t>
            </a:r>
            <a:r>
              <a:rPr lang="en-US" sz="1600" dirty="0" err="1">
                <a:solidFill>
                  <a:srgbClr val="FFFF00"/>
                </a:solidFill>
              </a:rPr>
              <a:t>nguyên</a:t>
            </a:r>
            <a:r>
              <a:rPr lang="en-US" sz="1600" dirty="0">
                <a:solidFill>
                  <a:srgbClr val="FFFF00"/>
                </a:solidFill>
              </a:rPr>
              <a:t> </a:t>
            </a:r>
            <a:r>
              <a:rPr lang="en-US" sz="1600" dirty="0" err="1">
                <a:solidFill>
                  <a:srgbClr val="FFFF00"/>
                </a:solidFill>
              </a:rPr>
              <a:t>vật</a:t>
            </a:r>
            <a:r>
              <a:rPr lang="en-US" sz="1600" dirty="0">
                <a:solidFill>
                  <a:srgbClr val="FFFF00"/>
                </a:solidFill>
              </a:rPr>
              <a:t> </a:t>
            </a:r>
            <a:r>
              <a:rPr lang="en-US" sz="1600" dirty="0" err="1">
                <a:solidFill>
                  <a:srgbClr val="FFFF00"/>
                </a:solidFill>
              </a:rPr>
              <a:t>liệu</a:t>
            </a:r>
            <a:r>
              <a:rPr lang="en-US" sz="1600" dirty="0">
                <a:solidFill>
                  <a:srgbClr val="FFFF00"/>
                </a:solidFill>
              </a:rPr>
              <a:t> </a:t>
            </a:r>
            <a:r>
              <a:rPr lang="en-US" sz="1600" dirty="0" err="1">
                <a:solidFill>
                  <a:srgbClr val="FFFF00"/>
                </a:solidFill>
              </a:rPr>
              <a:t>để</a:t>
            </a:r>
            <a:r>
              <a:rPr lang="en-US" sz="1600" dirty="0">
                <a:solidFill>
                  <a:srgbClr val="FFFF00"/>
                </a:solidFill>
              </a:rPr>
              <a:t> </a:t>
            </a:r>
            <a:r>
              <a:rPr lang="en-US" sz="1600" dirty="0" err="1">
                <a:solidFill>
                  <a:srgbClr val="FFFF00"/>
                </a:solidFill>
              </a:rPr>
              <a:t>làm</a:t>
            </a:r>
            <a:r>
              <a:rPr lang="en-US" sz="1600" dirty="0">
                <a:solidFill>
                  <a:srgbClr val="FFFF00"/>
                </a:solidFill>
              </a:rPr>
              <a:t> </a:t>
            </a:r>
            <a:r>
              <a:rPr lang="en-US" sz="1600" dirty="0" err="1">
                <a:solidFill>
                  <a:srgbClr val="FFFF00"/>
                </a:solidFill>
              </a:rPr>
              <a:t>đồ</a:t>
            </a:r>
            <a:r>
              <a:rPr lang="en-US" sz="1600" dirty="0">
                <a:solidFill>
                  <a:srgbClr val="FFFF00"/>
                </a:solidFill>
              </a:rPr>
              <a:t> </a:t>
            </a:r>
            <a:r>
              <a:rPr lang="en-US" sz="1600" dirty="0" err="1">
                <a:solidFill>
                  <a:srgbClr val="FFFF00"/>
                </a:solidFill>
              </a:rPr>
              <a:t>dùng</a:t>
            </a:r>
            <a:r>
              <a:rPr lang="en-US" sz="1600" dirty="0">
                <a:solidFill>
                  <a:srgbClr val="FFFF00"/>
                </a:solidFill>
              </a:rPr>
              <a:t>, </a:t>
            </a:r>
            <a:r>
              <a:rPr lang="en-US" sz="1600" dirty="0" err="1">
                <a:solidFill>
                  <a:srgbClr val="FFFF00"/>
                </a:solidFill>
              </a:rPr>
              <a:t>đồ</a:t>
            </a:r>
            <a:r>
              <a:rPr lang="en-US" sz="1600" dirty="0">
                <a:solidFill>
                  <a:srgbClr val="FFFF00"/>
                </a:solidFill>
              </a:rPr>
              <a:t> </a:t>
            </a:r>
            <a:r>
              <a:rPr lang="en-US" sz="1600" dirty="0" err="1">
                <a:solidFill>
                  <a:srgbClr val="FFFF00"/>
                </a:solidFill>
              </a:rPr>
              <a:t>chơi</a:t>
            </a:r>
            <a:r>
              <a:rPr lang="en-US" sz="1600" dirty="0">
                <a:solidFill>
                  <a:srgbClr val="FFFF00"/>
                </a:solidFill>
              </a:rPr>
              <a:t>.</a:t>
            </a:r>
            <a:endParaRPr lang="vi-VN" sz="1600" dirty="0">
              <a:solidFill>
                <a:srgbClr val="FFFF00"/>
              </a:solidFill>
              <a:latin typeface="Times New Roman" pitchFamily="18" charset="0"/>
              <a:cs typeface="Times New Roman" pitchFamily="18" charset="0"/>
            </a:endParaRPr>
          </a:p>
        </p:txBody>
      </p:sp>
      <p:sp>
        <p:nvSpPr>
          <p:cNvPr id="48" name="7-Point Star 47"/>
          <p:cNvSpPr/>
          <p:nvPr/>
        </p:nvSpPr>
        <p:spPr>
          <a:xfrm>
            <a:off x="9053195" y="3621556"/>
            <a:ext cx="280479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4. </a:t>
            </a:r>
          </a:p>
          <a:p>
            <a:pPr algn="ctr"/>
            <a:r>
              <a:rPr lang="en-US" sz="1600" dirty="0" err="1">
                <a:solidFill>
                  <a:srgbClr val="FFFF00"/>
                </a:solidFill>
              </a:rPr>
              <a:t>Giáo</a:t>
            </a:r>
            <a:r>
              <a:rPr lang="en-US" sz="1600" dirty="0">
                <a:solidFill>
                  <a:srgbClr val="FFFF00"/>
                </a:solidFill>
              </a:rPr>
              <a:t> </a:t>
            </a:r>
            <a:r>
              <a:rPr lang="en-US" sz="1600" dirty="0" err="1">
                <a:solidFill>
                  <a:srgbClr val="FFFF00"/>
                </a:solidFill>
              </a:rPr>
              <a:t>viên</a:t>
            </a:r>
            <a:r>
              <a:rPr lang="en-US" sz="1600" dirty="0">
                <a:solidFill>
                  <a:srgbClr val="FFFF00"/>
                </a:solidFill>
              </a:rPr>
              <a:t> </a:t>
            </a:r>
            <a:r>
              <a:rPr lang="en-US" sz="1600" dirty="0" err="1">
                <a:solidFill>
                  <a:srgbClr val="FFFF00"/>
                </a:solidFill>
              </a:rPr>
              <a:t>nhiệt</a:t>
            </a:r>
            <a:r>
              <a:rPr lang="en-US" sz="1600" dirty="0">
                <a:solidFill>
                  <a:srgbClr val="FFFF00"/>
                </a:solidFill>
              </a:rPr>
              <a:t> </a:t>
            </a:r>
            <a:r>
              <a:rPr lang="en-US" sz="1600" dirty="0" err="1">
                <a:solidFill>
                  <a:srgbClr val="FFFF00"/>
                </a:solidFill>
              </a:rPr>
              <a:t>tình</a:t>
            </a:r>
            <a:r>
              <a:rPr lang="en-US" sz="1600" dirty="0">
                <a:solidFill>
                  <a:srgbClr val="FFFF00"/>
                </a:solidFill>
              </a:rPr>
              <a:t> – </a:t>
            </a:r>
            <a:r>
              <a:rPr lang="en-US" sz="1600" dirty="0" err="1">
                <a:solidFill>
                  <a:srgbClr val="FFFF00"/>
                </a:solidFill>
              </a:rPr>
              <a:t>yêu</a:t>
            </a:r>
            <a:r>
              <a:rPr lang="en-US" sz="1600" dirty="0">
                <a:solidFill>
                  <a:srgbClr val="FFFF00"/>
                </a:solidFill>
              </a:rPr>
              <a:t> </a:t>
            </a:r>
            <a:r>
              <a:rPr lang="en-US" sz="1600" dirty="0" err="1">
                <a:solidFill>
                  <a:srgbClr val="FFFF00"/>
                </a:solidFill>
              </a:rPr>
              <a:t>nghề</a:t>
            </a:r>
            <a:r>
              <a:rPr lang="en-US" sz="1600" dirty="0">
                <a:solidFill>
                  <a:srgbClr val="FFFF00"/>
                </a:solidFill>
              </a:rPr>
              <a:t> - </a:t>
            </a:r>
            <a:r>
              <a:rPr lang="en-US" sz="1600" dirty="0" err="1">
                <a:solidFill>
                  <a:srgbClr val="FFFF00"/>
                </a:solidFill>
              </a:rPr>
              <a:t>mếm</a:t>
            </a:r>
            <a:r>
              <a:rPr lang="en-US" sz="1600" dirty="0">
                <a:solidFill>
                  <a:srgbClr val="FFFF00"/>
                </a:solidFill>
              </a:rPr>
              <a:t> </a:t>
            </a:r>
            <a:r>
              <a:rPr lang="en-US" sz="1600" dirty="0" err="1">
                <a:solidFill>
                  <a:srgbClr val="FFFF00"/>
                </a:solidFill>
              </a:rPr>
              <a:t>trẻ</a:t>
            </a:r>
            <a:r>
              <a:rPr lang="en-US" sz="1600" dirty="0">
                <a:solidFill>
                  <a:srgbClr val="FFFF00"/>
                </a:solidFill>
              </a:rPr>
              <a:t>, </a:t>
            </a:r>
            <a:r>
              <a:rPr lang="en-US" sz="1600" dirty="0" err="1">
                <a:solidFill>
                  <a:srgbClr val="FFFF00"/>
                </a:solidFill>
              </a:rPr>
              <a:t>có</a:t>
            </a:r>
            <a:r>
              <a:rPr lang="en-US" sz="1600" dirty="0">
                <a:solidFill>
                  <a:srgbClr val="FFFF00"/>
                </a:solidFill>
              </a:rPr>
              <a:t> </a:t>
            </a:r>
            <a:r>
              <a:rPr lang="en-US" sz="1600" dirty="0" err="1">
                <a:solidFill>
                  <a:srgbClr val="FFFF00"/>
                </a:solidFill>
              </a:rPr>
              <a:t>trình</a:t>
            </a:r>
            <a:r>
              <a:rPr lang="en-US" sz="1600" dirty="0">
                <a:solidFill>
                  <a:srgbClr val="FFFF00"/>
                </a:solidFill>
              </a:rPr>
              <a:t> </a:t>
            </a:r>
            <a:r>
              <a:rPr lang="en-US" sz="1600" dirty="0" err="1">
                <a:solidFill>
                  <a:srgbClr val="FFFF00"/>
                </a:solidFill>
              </a:rPr>
              <a:t>độ</a:t>
            </a:r>
            <a:r>
              <a:rPr lang="en-US" sz="1600" dirty="0">
                <a:solidFill>
                  <a:srgbClr val="FFFF00"/>
                </a:solidFill>
              </a:rPr>
              <a:t> </a:t>
            </a:r>
            <a:r>
              <a:rPr lang="en-US" sz="1600" dirty="0" err="1">
                <a:solidFill>
                  <a:srgbClr val="FFFF00"/>
                </a:solidFill>
              </a:rPr>
              <a:t>chuyên</a:t>
            </a:r>
            <a:r>
              <a:rPr lang="en-US" sz="1600" dirty="0">
                <a:solidFill>
                  <a:srgbClr val="FFFF00"/>
                </a:solidFill>
              </a:rPr>
              <a:t> </a:t>
            </a:r>
            <a:r>
              <a:rPr lang="en-US" sz="1600" dirty="0" err="1">
                <a:solidFill>
                  <a:srgbClr val="FFFF00"/>
                </a:solidFill>
              </a:rPr>
              <a:t>môn</a:t>
            </a:r>
            <a:r>
              <a:rPr lang="en-US" sz="1600" dirty="0">
                <a:solidFill>
                  <a:srgbClr val="FFFF00"/>
                </a:solidFill>
              </a:rPr>
              <a:t> </a:t>
            </a:r>
            <a:r>
              <a:rPr lang="en-US" sz="1600" dirty="0" err="1">
                <a:solidFill>
                  <a:srgbClr val="FFFF00"/>
                </a:solidFill>
              </a:rPr>
              <a:t>đạt</a:t>
            </a:r>
            <a:r>
              <a:rPr lang="en-US" sz="1600" dirty="0">
                <a:solidFill>
                  <a:srgbClr val="FFFF00"/>
                </a:solidFill>
              </a:rPr>
              <a:t> </a:t>
            </a:r>
            <a:r>
              <a:rPr lang="en-US" sz="1600" dirty="0" err="1" smtClean="0">
                <a:solidFill>
                  <a:srgbClr val="FFFF00"/>
                </a:solidFill>
              </a:rPr>
              <a:t>chuẩn</a:t>
            </a:r>
            <a:r>
              <a:rPr lang="en-US" sz="1600" dirty="0" smtClean="0">
                <a:solidFill>
                  <a:srgbClr val="FFFF00"/>
                </a:solidFill>
              </a:rPr>
              <a:t>.</a:t>
            </a:r>
            <a:endParaRPr lang="vi-VN" sz="1600" dirty="0">
              <a:solidFill>
                <a:srgbClr val="FFFF00"/>
              </a:solidFill>
              <a:latin typeface="Times New Roman" pitchFamily="18" charset="0"/>
              <a:cs typeface="Times New Roman" pitchFamily="18" charset="0"/>
            </a:endParaRPr>
          </a:p>
        </p:txBody>
      </p:sp>
      <p:cxnSp>
        <p:nvCxnSpPr>
          <p:cNvPr id="18" name="Straight Arrow Connector 17"/>
          <p:cNvCxnSpPr>
            <a:stCxn id="11" idx="2"/>
          </p:cNvCxnSpPr>
          <p:nvPr/>
        </p:nvCxnSpPr>
        <p:spPr>
          <a:xfrm flipH="1">
            <a:off x="2151362" y="2421867"/>
            <a:ext cx="3980329" cy="1319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 idx="2"/>
          </p:cNvCxnSpPr>
          <p:nvPr/>
        </p:nvCxnSpPr>
        <p:spPr>
          <a:xfrm flipH="1">
            <a:off x="5085136" y="2421867"/>
            <a:ext cx="1046555"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1" idx="2"/>
          </p:cNvCxnSpPr>
          <p:nvPr/>
        </p:nvCxnSpPr>
        <p:spPr>
          <a:xfrm>
            <a:off x="6131691" y="2421867"/>
            <a:ext cx="901121"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2"/>
          </p:cNvCxnSpPr>
          <p:nvPr/>
        </p:nvCxnSpPr>
        <p:spPr>
          <a:xfrm>
            <a:off x="6131691" y="2421867"/>
            <a:ext cx="3482956" cy="1399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6" grpId="0" animBg="1"/>
      <p:bldP spid="47"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3229984" cy="369332"/>
          </a:xfrm>
          <a:prstGeom prst="rect">
            <a:avLst/>
          </a:prstGeom>
          <a:noFill/>
        </p:spPr>
        <p:txBody>
          <a:bodyPr wrap="square" rtlCol="0">
            <a:spAutoFit/>
          </a:bodyPr>
          <a:lstStyle/>
          <a:p>
            <a:r>
              <a:rPr lang="en-US" altLang="zh-CN" b="1" dirty="0" err="1">
                <a:solidFill>
                  <a:srgbClr val="336601"/>
                </a:solidFill>
                <a:latin typeface="微软雅黑" panose="020B0503020204020204" charset="-122"/>
                <a:ea typeface="微软雅黑" panose="020B0503020204020204" charset="-122"/>
              </a:rPr>
              <a:t>Thuận</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lợi</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và</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khó</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khăn</a:t>
            </a:r>
            <a:endParaRPr lang="zh-CN" altLang="en-US" b="1" dirty="0">
              <a:solidFill>
                <a:srgbClr val="336601"/>
              </a:solidFill>
              <a:latin typeface="微软雅黑" panose="020B0503020204020204" charset="-122"/>
              <a:ea typeface="微软雅黑" panose="020B0503020204020204" charset="-122"/>
            </a:endParaRPr>
          </a:p>
        </p:txBody>
      </p:sp>
      <p:sp>
        <p:nvSpPr>
          <p:cNvPr id="3081" name="Rectangle 9" descr="Money副本"/>
          <p:cNvSpPr>
            <a:spLocks noChangeArrowheads="1"/>
          </p:cNvSpPr>
          <p:nvPr/>
        </p:nvSpPr>
        <p:spPr bwMode="auto">
          <a:xfrm>
            <a:off x="12605294" y="1732681"/>
            <a:ext cx="9982200" cy="2684145"/>
          </a:xfrm>
          <a:prstGeom prst="rect">
            <a:avLst/>
          </a:prstGeom>
          <a:blipFill dpi="0" rotWithShape="1">
            <a:blip r:embed="rId3"/>
            <a:srcRect/>
            <a:stretch>
              <a:fillRect b="-41949"/>
            </a:stretch>
          </a:blipFill>
          <a:ln>
            <a:noFill/>
          </a:ln>
          <a:effectLst/>
        </p:spPr>
        <p:txBody>
          <a:bodyPr wrap="none"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82" name="Rectangle 10"/>
          <p:cNvSpPr>
            <a:spLocks noChangeArrowheads="1"/>
          </p:cNvSpPr>
          <p:nvPr/>
        </p:nvSpPr>
        <p:spPr bwMode="auto">
          <a:xfrm>
            <a:off x="12605294" y="1056005"/>
            <a:ext cx="2595245" cy="5128260"/>
          </a:xfrm>
          <a:prstGeom prst="rect">
            <a:avLst/>
          </a:prstGeom>
          <a:solidFill>
            <a:srgbClr val="336601">
              <a:alpha val="70000"/>
            </a:srgbClr>
          </a:solidFill>
          <a:ln>
            <a:noFill/>
          </a:ln>
          <a:effectLst/>
        </p:spPr>
        <p:txBody>
          <a:bodyPr wrap="none" anchor="ct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83" name="Text Box 11"/>
          <p:cNvSpPr txBox="1">
            <a:spLocks noChangeArrowheads="1"/>
          </p:cNvSpPr>
          <p:nvPr/>
        </p:nvSpPr>
        <p:spPr bwMode="auto">
          <a:xfrm>
            <a:off x="13155295" y="1732868"/>
            <a:ext cx="2279015"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bg1"/>
                </a:solidFill>
                <a:effectLst/>
                <a:latin typeface="微软雅黑" panose="020B0503020204020204" charset="-122"/>
                <a:ea typeface="微软雅黑" panose="020B0503020204020204" charset="-122"/>
                <a:sym typeface="+mn-ea"/>
              </a:rPr>
              <a:t>Hope is a good thing and maybe the best of things. And no good thing ever dies. Hope is a good thing and maybe the best of things. And no good thing ever dies. </a:t>
            </a:r>
          </a:p>
        </p:txBody>
      </p:sp>
      <p:sp>
        <p:nvSpPr>
          <p:cNvPr id="3084" name="Rectangle 12"/>
          <p:cNvSpPr>
            <a:spLocks noChangeArrowheads="1"/>
          </p:cNvSpPr>
          <p:nvPr/>
        </p:nvSpPr>
        <p:spPr bwMode="auto">
          <a:xfrm>
            <a:off x="12892292" y="3970337"/>
            <a:ext cx="6186805" cy="149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pPr>
            <a:r>
              <a:rPr lang="en-US" altLang="zh-CN" sz="1600" b="1" dirty="0">
                <a:solidFill>
                  <a:srgbClr val="336601"/>
                </a:solidFill>
                <a:latin typeface="微软雅黑" panose="020B0503020204020204" charset="-122"/>
                <a:ea typeface="微软雅黑" panose="020B0503020204020204" charset="-122"/>
                <a:sym typeface="+mn-ea"/>
              </a:rPr>
              <a:t>ADD TITLE TEXT</a:t>
            </a:r>
            <a:endParaRPr lang="zh-CN" altLang="en-US" sz="1600" b="1" dirty="0">
              <a:solidFill>
                <a:srgbClr val="336601"/>
              </a:solidFill>
              <a:latin typeface="微软雅黑" panose="020B0503020204020204" charset="-122"/>
              <a:ea typeface="微软雅黑" panose="020B0503020204020204" charset="-122"/>
              <a:sym typeface="+mn-ea"/>
            </a:endParaRPr>
          </a:p>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 guy who whispers in your ears, saying ” It’s alright, I’m here.” Holds you when you’re sad, and treasures everything about you. That’s the guy I want to give my heart to.</a:t>
            </a:r>
            <a:endParaRPr lang="zh-CN" altLang="en-US" sz="8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085" name="Freeform 13"/>
          <p:cNvSpPr>
            <a:spLocks noEditPoints="1"/>
          </p:cNvSpPr>
          <p:nvPr/>
        </p:nvSpPr>
        <p:spPr bwMode="auto">
          <a:xfrm>
            <a:off x="12867640" y="277495"/>
            <a:ext cx="575310" cy="377190"/>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33660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7" name="文本框 119"/>
          <p:cNvSpPr txBox="1"/>
          <p:nvPr/>
        </p:nvSpPr>
        <p:spPr>
          <a:xfrm>
            <a:off x="13155295" y="1394314"/>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a:solidFill>
                  <a:schemeClr val="bg1"/>
                </a:solidFill>
                <a:latin typeface="微软雅黑" panose="020B0503020204020204" charset="-122"/>
                <a:ea typeface="微软雅黑" panose="020B0503020204020204" charset="-122"/>
                <a:sym typeface="+mn-ea"/>
              </a:rPr>
              <a:t>ADD TITLE TEXT</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9" name="Text Box 11"/>
          <p:cNvSpPr txBox="1">
            <a:spLocks noChangeArrowheads="1"/>
          </p:cNvSpPr>
          <p:nvPr/>
        </p:nvSpPr>
        <p:spPr bwMode="auto">
          <a:xfrm>
            <a:off x="1268095" y="4502150"/>
            <a:ext cx="2279015"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bg1"/>
                </a:solidFill>
                <a:effectLst/>
                <a:latin typeface="微软雅黑" panose="020B0503020204020204" charset="-122"/>
                <a:ea typeface="微软雅黑" panose="020B0503020204020204" charset="-122"/>
                <a:sym typeface="+mn-ea"/>
              </a:rPr>
              <a:t>Hope is a good thing and maybe the best of things. And no good thing ever dies. Hope is a good thing and maybe the best of things. And no good thing ever dies. </a:t>
            </a:r>
          </a:p>
        </p:txBody>
      </p:sp>
      <p:sp>
        <p:nvSpPr>
          <p:cNvPr id="10" name="文本框 119"/>
          <p:cNvSpPr txBox="1"/>
          <p:nvPr/>
        </p:nvSpPr>
        <p:spPr>
          <a:xfrm>
            <a:off x="1267863" y="4182779"/>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b="1" dirty="0">
                <a:solidFill>
                  <a:schemeClr val="bg1"/>
                </a:solidFill>
                <a:latin typeface="微软雅黑" panose="020B0503020204020204" charset="-122"/>
                <a:ea typeface="微软雅黑" panose="020B0503020204020204" charset="-122"/>
                <a:sym typeface="+mn-ea"/>
              </a:rPr>
              <a:t>ADD TITLE TEXT</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16" name="Bevel 15"/>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KHÓ KHĂN</a:t>
            </a:r>
            <a:endParaRPr lang="vi-VN" sz="2400" dirty="0">
              <a:solidFill>
                <a:srgbClr val="FF0000"/>
              </a:solidFill>
              <a:latin typeface="Times New Roman" pitchFamily="18" charset="0"/>
              <a:cs typeface="Times New Roman" pitchFamily="18" charset="0"/>
            </a:endParaRPr>
          </a:p>
        </p:txBody>
      </p:sp>
      <p:sp>
        <p:nvSpPr>
          <p:cNvPr id="11" name="12-Point Star 10"/>
          <p:cNvSpPr/>
          <p:nvPr/>
        </p:nvSpPr>
        <p:spPr>
          <a:xfrm>
            <a:off x="1427797" y="4182779"/>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00"/>
                </a:solidFill>
              </a:rPr>
              <a:t>1.</a:t>
            </a:r>
          </a:p>
          <a:p>
            <a:pPr algn="ctr"/>
            <a:r>
              <a:rPr lang="en-US" dirty="0" err="1" smtClean="0">
                <a:solidFill>
                  <a:srgbClr val="FFFF00"/>
                </a:solidFill>
              </a:rPr>
              <a:t>Đối</a:t>
            </a:r>
            <a:r>
              <a:rPr lang="en-US" dirty="0" smtClean="0">
                <a:solidFill>
                  <a:srgbClr val="FFFF00"/>
                </a:solidFill>
              </a:rPr>
              <a:t> </a:t>
            </a:r>
            <a:r>
              <a:rPr lang="en-US" dirty="0" err="1" smtClean="0">
                <a:solidFill>
                  <a:srgbClr val="FFFF00"/>
                </a:solidFill>
              </a:rPr>
              <a:t>với</a:t>
            </a:r>
            <a:r>
              <a:rPr lang="en-US" dirty="0" smtClean="0">
                <a:solidFill>
                  <a:srgbClr val="FFFF00"/>
                </a:solidFill>
              </a:rPr>
              <a:t> </a:t>
            </a:r>
            <a:r>
              <a:rPr lang="en-US" dirty="0" err="1" smtClean="0">
                <a:solidFill>
                  <a:srgbClr val="FFFF00"/>
                </a:solidFill>
              </a:rPr>
              <a:t>giáo</a:t>
            </a:r>
            <a:r>
              <a:rPr lang="en-US" dirty="0" smtClean="0">
                <a:solidFill>
                  <a:srgbClr val="FFFF00"/>
                </a:solidFill>
              </a:rPr>
              <a:t> </a:t>
            </a:r>
            <a:r>
              <a:rPr lang="en-US" dirty="0" err="1" smtClean="0">
                <a:solidFill>
                  <a:srgbClr val="FFFF00"/>
                </a:solidFill>
              </a:rPr>
              <a:t>viên</a:t>
            </a:r>
            <a:endParaRPr lang="vi-VN" dirty="0">
              <a:solidFill>
                <a:srgbClr val="FFFF00"/>
              </a:solidFill>
            </a:endParaRPr>
          </a:p>
        </p:txBody>
      </p:sp>
      <p:sp>
        <p:nvSpPr>
          <p:cNvPr id="19" name="12-Point Star 18"/>
          <p:cNvSpPr/>
          <p:nvPr/>
        </p:nvSpPr>
        <p:spPr>
          <a:xfrm>
            <a:off x="5035924"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2</a:t>
            </a:r>
            <a:r>
              <a:rPr lang="en-US" dirty="0" smtClean="0">
                <a:solidFill>
                  <a:srgbClr val="FFFF00"/>
                </a:solidFill>
              </a:rPr>
              <a:t>.</a:t>
            </a:r>
          </a:p>
          <a:p>
            <a:pPr algn="ctr"/>
            <a:r>
              <a:rPr lang="en-US" dirty="0" err="1" smtClean="0">
                <a:solidFill>
                  <a:srgbClr val="FFFF00"/>
                </a:solidFill>
              </a:rPr>
              <a:t>Đối</a:t>
            </a:r>
            <a:r>
              <a:rPr lang="en-US" dirty="0" smtClean="0">
                <a:solidFill>
                  <a:srgbClr val="FFFF00"/>
                </a:solidFill>
              </a:rPr>
              <a:t> </a:t>
            </a:r>
            <a:r>
              <a:rPr lang="en-US" dirty="0" err="1" smtClean="0">
                <a:solidFill>
                  <a:srgbClr val="FFFF00"/>
                </a:solidFill>
              </a:rPr>
              <a:t>với</a:t>
            </a:r>
            <a:r>
              <a:rPr lang="en-US" dirty="0" smtClean="0">
                <a:solidFill>
                  <a:srgbClr val="FFFF00"/>
                </a:solidFill>
              </a:rPr>
              <a:t> </a:t>
            </a:r>
            <a:r>
              <a:rPr lang="en-US" dirty="0" err="1" smtClean="0">
                <a:solidFill>
                  <a:srgbClr val="FFFF00"/>
                </a:solidFill>
              </a:rPr>
              <a:t>trẻ</a:t>
            </a:r>
            <a:endParaRPr lang="vi-VN" dirty="0">
              <a:solidFill>
                <a:srgbClr val="FFFF00"/>
              </a:solidFill>
            </a:endParaRPr>
          </a:p>
        </p:txBody>
      </p:sp>
      <p:sp>
        <p:nvSpPr>
          <p:cNvPr id="20" name="12-Point Star 19"/>
          <p:cNvSpPr/>
          <p:nvPr/>
        </p:nvSpPr>
        <p:spPr>
          <a:xfrm>
            <a:off x="8563703"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3</a:t>
            </a:r>
            <a:r>
              <a:rPr lang="en-US" dirty="0" smtClean="0">
                <a:solidFill>
                  <a:srgbClr val="FFFF00"/>
                </a:solidFill>
              </a:rPr>
              <a:t>.</a:t>
            </a:r>
          </a:p>
          <a:p>
            <a:pPr algn="ctr"/>
            <a:r>
              <a:rPr lang="en-US" dirty="0" err="1" smtClean="0">
                <a:solidFill>
                  <a:srgbClr val="FFFF00"/>
                </a:solidFill>
              </a:rPr>
              <a:t>Đối</a:t>
            </a:r>
            <a:r>
              <a:rPr lang="en-US" dirty="0" smtClean="0">
                <a:solidFill>
                  <a:srgbClr val="FFFF00"/>
                </a:solidFill>
              </a:rPr>
              <a:t> </a:t>
            </a:r>
            <a:r>
              <a:rPr lang="en-US" dirty="0" err="1" smtClean="0">
                <a:solidFill>
                  <a:srgbClr val="FFFF00"/>
                </a:solidFill>
              </a:rPr>
              <a:t>với</a:t>
            </a:r>
            <a:r>
              <a:rPr lang="en-US" dirty="0" smtClean="0">
                <a:solidFill>
                  <a:srgbClr val="FFFF00"/>
                </a:solidFill>
              </a:rPr>
              <a:t>  </a:t>
            </a:r>
            <a:r>
              <a:rPr lang="en-US" dirty="0" err="1" smtClean="0">
                <a:solidFill>
                  <a:srgbClr val="FFFF00"/>
                </a:solidFill>
              </a:rPr>
              <a:t>đồ</a:t>
            </a:r>
            <a:r>
              <a:rPr lang="en-US" dirty="0" smtClean="0">
                <a:solidFill>
                  <a:srgbClr val="FFFF00"/>
                </a:solidFill>
              </a:rPr>
              <a:t> </a:t>
            </a:r>
            <a:r>
              <a:rPr lang="en-US" dirty="0" err="1" smtClean="0">
                <a:solidFill>
                  <a:srgbClr val="FFFF00"/>
                </a:solidFill>
              </a:rPr>
              <a:t>dùng</a:t>
            </a:r>
            <a:r>
              <a:rPr lang="en-US" dirty="0" smtClean="0">
                <a:solidFill>
                  <a:srgbClr val="FFFF00"/>
                </a:solidFill>
              </a:rPr>
              <a:t>, </a:t>
            </a:r>
            <a:r>
              <a:rPr lang="en-US" dirty="0" err="1" smtClean="0">
                <a:solidFill>
                  <a:srgbClr val="FFFF00"/>
                </a:solidFill>
              </a:rPr>
              <a:t>cơ</a:t>
            </a:r>
            <a:r>
              <a:rPr lang="en-US" dirty="0" smtClean="0">
                <a:solidFill>
                  <a:srgbClr val="FFFF00"/>
                </a:solidFill>
              </a:rPr>
              <a:t> </a:t>
            </a:r>
            <a:r>
              <a:rPr lang="en-US" dirty="0" err="1" smtClean="0">
                <a:solidFill>
                  <a:srgbClr val="FFFF00"/>
                </a:solidFill>
              </a:rPr>
              <a:t>sở</a:t>
            </a:r>
            <a:r>
              <a:rPr lang="en-US" dirty="0" smtClean="0">
                <a:solidFill>
                  <a:srgbClr val="FFFF00"/>
                </a:solidFill>
              </a:rPr>
              <a:t> </a:t>
            </a:r>
            <a:r>
              <a:rPr lang="en-US" dirty="0" err="1" smtClean="0">
                <a:solidFill>
                  <a:srgbClr val="FFFF00"/>
                </a:solidFill>
              </a:rPr>
              <a:t>vật</a:t>
            </a:r>
            <a:r>
              <a:rPr lang="en-US" dirty="0" smtClean="0">
                <a:solidFill>
                  <a:srgbClr val="FFFF00"/>
                </a:solidFill>
              </a:rPr>
              <a:t> </a:t>
            </a:r>
            <a:r>
              <a:rPr lang="en-US" dirty="0" err="1" smtClean="0">
                <a:solidFill>
                  <a:srgbClr val="FFFF00"/>
                </a:solidFill>
              </a:rPr>
              <a:t>chất</a:t>
            </a:r>
            <a:endParaRPr lang="vi-VN" dirty="0">
              <a:solidFill>
                <a:srgbClr val="FFFF00"/>
              </a:solidFill>
            </a:endParaRPr>
          </a:p>
        </p:txBody>
      </p:sp>
      <p:cxnSp>
        <p:nvCxnSpPr>
          <p:cNvPr id="13" name="Straight Arrow Connector 12"/>
          <p:cNvCxnSpPr>
            <a:stCxn id="16" idx="2"/>
          </p:cNvCxnSpPr>
          <p:nvPr/>
        </p:nvCxnSpPr>
        <p:spPr>
          <a:xfrm>
            <a:off x="6131691" y="2421867"/>
            <a:ext cx="2508212" cy="20802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p:cNvCxnSpPr>
          <p:nvPr/>
        </p:nvCxnSpPr>
        <p:spPr>
          <a:xfrm>
            <a:off x="6131691" y="2421867"/>
            <a:ext cx="0" cy="1760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p:cNvCxnSpPr>
          <p:nvPr/>
        </p:nvCxnSpPr>
        <p:spPr>
          <a:xfrm flipH="1">
            <a:off x="3189049" y="2421867"/>
            <a:ext cx="2942642" cy="1860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053443" cy="369332"/>
          </a:xfrm>
          <a:prstGeom prst="rect">
            <a:avLst/>
          </a:prstGeom>
          <a:noFill/>
        </p:spPr>
        <p:txBody>
          <a:bodyPr wrap="square" rtlCol="0">
            <a:spAutoFit/>
          </a:bodyPr>
          <a:lstStyle/>
          <a:p>
            <a:r>
              <a:rPr lang="en-US" altLang="zh-CN" b="1" dirty="0" err="1">
                <a:solidFill>
                  <a:srgbClr val="336601"/>
                </a:solidFill>
                <a:latin typeface="微软雅黑" panose="020B0503020204020204" charset="-122"/>
                <a:ea typeface="微软雅黑" panose="020B0503020204020204" charset="-122"/>
              </a:rPr>
              <a:t>Thuận</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lợi</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và</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khó</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khăn</a:t>
            </a:r>
            <a:endParaRPr lang="zh-CN" altLang="en-US" b="1" dirty="0">
              <a:solidFill>
                <a:srgbClr val="336601"/>
              </a:solidFill>
              <a:latin typeface="微软雅黑" panose="020B0503020204020204" charset="-122"/>
              <a:ea typeface="微软雅黑" panose="020B0503020204020204" charset="-122"/>
            </a:endParaRPr>
          </a:p>
        </p:txBody>
      </p:sp>
      <p:cxnSp>
        <p:nvCxnSpPr>
          <p:cNvPr id="18" name="直接连接符 17"/>
          <p:cNvCxnSpPr>
            <a:stCxn id="10" idx="0"/>
            <a:endCxn id="23"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1</a:t>
            </a:r>
            <a:endParaRPr lang="zh-CN" altLang="en-US" dirty="0">
              <a:solidFill>
                <a:srgbClr val="FF0000"/>
              </a:solidFill>
            </a:endParaRPr>
          </a:p>
        </p:txBody>
      </p:sp>
      <p:sp>
        <p:nvSpPr>
          <p:cNvPr id="11" name="椭圆 10"/>
          <p:cNvSpPr/>
          <p:nvPr/>
        </p:nvSpPr>
        <p:spPr>
          <a:xfrm>
            <a:off x="12730620" y="218191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1</a:t>
            </a:r>
            <a:endParaRPr lang="zh-CN" altLang="en-US" dirty="0">
              <a:solidFill>
                <a:srgbClr val="FF0000"/>
              </a:solidFill>
            </a:endParaRPr>
          </a:p>
        </p:txBody>
      </p:sp>
      <p:sp>
        <p:nvSpPr>
          <p:cNvPr id="12"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2</a:t>
            </a:r>
            <a:endParaRPr lang="zh-CN" altLang="en-US" dirty="0">
              <a:solidFill>
                <a:srgbClr val="FF0000"/>
              </a:solidFill>
            </a:endParaRPr>
          </a:p>
        </p:txBody>
      </p:sp>
      <p:sp>
        <p:nvSpPr>
          <p:cNvPr id="23"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3</a:t>
            </a:r>
            <a:endParaRPr lang="zh-CN" altLang="en-US" dirty="0">
              <a:solidFill>
                <a:srgbClr val="FF0000"/>
              </a:solidFill>
            </a:endParaRPr>
          </a:p>
        </p:txBody>
      </p:sp>
      <p:sp>
        <p:nvSpPr>
          <p:cNvPr id="27" name="文本框 119"/>
          <p:cNvSpPr txBox="1"/>
          <p:nvPr/>
        </p:nvSpPr>
        <p:spPr>
          <a:xfrm>
            <a:off x="12571186" y="606850"/>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smtClean="0">
                <a:solidFill>
                  <a:srgbClr val="336601"/>
                </a:solidFill>
                <a:latin typeface="微软雅黑" panose="020B0503020204020204" charset="-122"/>
                <a:ea typeface="微软雅黑" panose="020B0503020204020204" charset="-122"/>
                <a:sym typeface="+mn-ea"/>
              </a:rPr>
              <a:t>1</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8" name="文本框 118"/>
          <p:cNvSpPr txBox="1"/>
          <p:nvPr/>
        </p:nvSpPr>
        <p:spPr>
          <a:xfrm>
            <a:off x="12506416" y="2850692"/>
            <a:ext cx="8653145" cy="7221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600" dirty="0" err="1">
                <a:latin typeface="Times New Roman" pitchFamily="18" charset="0"/>
                <a:cs typeface="Times New Roman" pitchFamily="18" charset="0"/>
              </a:rPr>
              <a:t>Nghệ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thuật</a:t>
            </a:r>
            <a:r>
              <a:rPr lang="en-US" sz="1600" dirty="0">
                <a:latin typeface="Times New Roman" pitchFamily="18" charset="0"/>
                <a:cs typeface="Times New Roman" pitchFamily="18" charset="0"/>
              </a:rPr>
              <a:t> sang </a:t>
            </a:r>
            <a:r>
              <a:rPr lang="en-US" sz="1600" dirty="0" err="1">
                <a:latin typeface="Times New Roman" pitchFamily="18" charset="0"/>
                <a:cs typeface="Times New Roman" pitchFamily="18" charset="0"/>
              </a:rPr>
              <a:t>tạo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đôi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chưa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được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nhiều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dung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bằng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nguyên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vật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liệu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mở</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ở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phương</a:t>
            </a:r>
            <a:r>
              <a:rPr lang="en-US" sz="1600" dirty="0">
                <a:latin typeface="Times New Roman" pitchFamily="18" charset="0"/>
                <a:cs typeface="Times New Roman" pitchFamily="18" charset="0"/>
              </a:rPr>
              <a:t>.</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2147337" y="2776254"/>
            <a:ext cx="8556521"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sang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dung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địa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13" name="文本框 118"/>
          <p:cNvSpPr txBox="1"/>
          <p:nvPr/>
        </p:nvSpPr>
        <p:spPr>
          <a:xfrm>
            <a:off x="12391763" y="4123071"/>
            <a:ext cx="85883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dirty="0" err="1"/>
              <a:t>Việc</a:t>
            </a:r>
            <a:r>
              <a:rPr lang="en-US" sz="1600" dirty="0"/>
              <a:t> </a:t>
            </a:r>
            <a:r>
              <a:rPr lang="en-US" sz="1600" dirty="0" err="1"/>
              <a:t>thiết</a:t>
            </a:r>
            <a:r>
              <a:rPr lang="en-US" sz="1600" dirty="0"/>
              <a:t> </a:t>
            </a:r>
            <a:r>
              <a:rPr lang="en-US" sz="1600" dirty="0" err="1"/>
              <a:t>kế</a:t>
            </a:r>
            <a:r>
              <a:rPr lang="en-US" sz="1600" dirty="0"/>
              <a:t> </a:t>
            </a:r>
            <a:r>
              <a:rPr lang="en-US" sz="1600" dirty="0" err="1"/>
              <a:t>xây</a:t>
            </a:r>
            <a:r>
              <a:rPr lang="en-US" sz="1600" dirty="0"/>
              <a:t> </a:t>
            </a:r>
            <a:r>
              <a:rPr lang="en-US" sz="1600" dirty="0" err="1"/>
              <a:t>dụng</a:t>
            </a:r>
            <a:r>
              <a:rPr lang="en-US" sz="1600" dirty="0"/>
              <a:t> </a:t>
            </a:r>
            <a:r>
              <a:rPr lang="en-US" sz="1600" dirty="0" err="1"/>
              <a:t>giáo</a:t>
            </a:r>
            <a:r>
              <a:rPr lang="en-US" sz="1600" dirty="0"/>
              <a:t> </a:t>
            </a:r>
            <a:r>
              <a:rPr lang="en-US" sz="1600" dirty="0" err="1"/>
              <a:t>án</a:t>
            </a:r>
            <a:r>
              <a:rPr lang="en-US" sz="1600" dirty="0"/>
              <a:t> </a:t>
            </a:r>
            <a:r>
              <a:rPr lang="en-US" sz="1600" dirty="0" err="1"/>
              <a:t>điện</a:t>
            </a:r>
            <a:r>
              <a:rPr lang="en-US" sz="1600" dirty="0"/>
              <a:t> </a:t>
            </a:r>
            <a:r>
              <a:rPr lang="en-US" sz="1600" dirty="0" err="1"/>
              <a:t>tử</a:t>
            </a:r>
            <a:r>
              <a:rPr lang="en-US" sz="1600" dirty="0"/>
              <a:t> </a:t>
            </a:r>
            <a:r>
              <a:rPr lang="en-US" sz="1600" dirty="0" err="1"/>
              <a:t>để</a:t>
            </a:r>
            <a:r>
              <a:rPr lang="en-US" sz="1600" dirty="0"/>
              <a:t> </a:t>
            </a:r>
            <a:r>
              <a:rPr lang="en-US" sz="1600" dirty="0" err="1"/>
              <a:t>ứng</a:t>
            </a:r>
            <a:r>
              <a:rPr lang="en-US" sz="1600" dirty="0"/>
              <a:t> </a:t>
            </a:r>
            <a:r>
              <a:rPr lang="en-US" sz="1600" dirty="0" err="1"/>
              <a:t>dụng</a:t>
            </a:r>
            <a:r>
              <a:rPr lang="en-US" sz="1600" dirty="0"/>
              <a:t> </a:t>
            </a:r>
            <a:r>
              <a:rPr lang="en-US" sz="1600" dirty="0" err="1"/>
              <a:t>vào</a:t>
            </a:r>
            <a:r>
              <a:rPr lang="en-US" sz="1600" dirty="0"/>
              <a:t> </a:t>
            </a:r>
            <a:r>
              <a:rPr lang="en-US" sz="1600" dirty="0" err="1"/>
              <a:t>tiết</a:t>
            </a:r>
            <a:r>
              <a:rPr lang="en-US" sz="1600" dirty="0"/>
              <a:t> </a:t>
            </a:r>
            <a:r>
              <a:rPr lang="en-US" sz="1600" dirty="0" err="1"/>
              <a:t>dạy</a:t>
            </a:r>
            <a:r>
              <a:rPr lang="en-US" sz="1600" dirty="0"/>
              <a:t> </a:t>
            </a:r>
            <a:r>
              <a:rPr lang="en-US" sz="1600" dirty="0" err="1"/>
              <a:t>còn</a:t>
            </a:r>
            <a:r>
              <a:rPr lang="en-US" sz="1600" dirty="0"/>
              <a:t> </a:t>
            </a:r>
            <a:r>
              <a:rPr lang="en-US" sz="1600" dirty="0" err="1"/>
              <a:t>hạn</a:t>
            </a:r>
            <a:r>
              <a:rPr lang="en-US" sz="1600" dirty="0"/>
              <a:t> </a:t>
            </a:r>
            <a:r>
              <a:rPr lang="en-US" sz="1600" dirty="0" err="1"/>
              <a:t>chế</a:t>
            </a:r>
            <a:r>
              <a:rPr lang="en-US" sz="1600" dirty="0"/>
              <a:t>.</a:t>
            </a:r>
            <a:endParaRPr lang="vi-VN" sz="1600" dirty="0"/>
          </a:p>
        </p:txBody>
      </p:sp>
      <p:sp>
        <p:nvSpPr>
          <p:cNvPr id="1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t>Việc</a:t>
            </a:r>
            <a:r>
              <a:rPr lang="en-US" sz="1400" dirty="0"/>
              <a:t> </a:t>
            </a:r>
            <a:r>
              <a:rPr lang="en-US" sz="1400" dirty="0" err="1"/>
              <a:t>thiết</a:t>
            </a:r>
            <a:r>
              <a:rPr lang="en-US" sz="1400" dirty="0"/>
              <a:t> </a:t>
            </a:r>
            <a:r>
              <a:rPr lang="en-US" sz="1400" dirty="0" err="1"/>
              <a:t>kế</a:t>
            </a:r>
            <a:r>
              <a:rPr lang="en-US" sz="1400" dirty="0"/>
              <a:t> </a:t>
            </a:r>
            <a:r>
              <a:rPr lang="en-US" sz="1400" dirty="0" err="1"/>
              <a:t>xây</a:t>
            </a:r>
            <a:r>
              <a:rPr lang="en-US" sz="1400" dirty="0"/>
              <a:t> </a:t>
            </a:r>
            <a:r>
              <a:rPr lang="en-US" sz="1400" dirty="0" err="1"/>
              <a:t>dụng</a:t>
            </a:r>
            <a:r>
              <a:rPr lang="en-US" sz="1400" dirty="0"/>
              <a:t> </a:t>
            </a:r>
            <a:r>
              <a:rPr lang="en-US" sz="1400" dirty="0" err="1"/>
              <a:t>giáo</a:t>
            </a:r>
            <a:r>
              <a:rPr lang="en-US" sz="1400" dirty="0"/>
              <a:t> </a:t>
            </a:r>
            <a:r>
              <a:rPr lang="en-US" sz="1400" dirty="0" err="1"/>
              <a:t>án</a:t>
            </a:r>
            <a:r>
              <a:rPr lang="en-US" sz="1400" dirty="0"/>
              <a:t> </a:t>
            </a:r>
            <a:r>
              <a:rPr lang="en-US" sz="1400" dirty="0" err="1"/>
              <a:t>điện</a:t>
            </a:r>
            <a:r>
              <a:rPr lang="en-US" sz="1400" dirty="0"/>
              <a:t> </a:t>
            </a:r>
            <a:r>
              <a:rPr lang="en-US" sz="1400" dirty="0" err="1"/>
              <a:t>tử</a:t>
            </a:r>
            <a:r>
              <a:rPr lang="en-US" sz="1400" dirty="0"/>
              <a:t> </a:t>
            </a:r>
            <a:r>
              <a:rPr lang="en-US" sz="1400" dirty="0" err="1"/>
              <a:t>để</a:t>
            </a:r>
            <a:r>
              <a:rPr lang="en-US" sz="1400" dirty="0"/>
              <a:t> </a:t>
            </a:r>
            <a:r>
              <a:rPr lang="en-US" sz="1400" dirty="0" err="1"/>
              <a:t>ứng</a:t>
            </a:r>
            <a:r>
              <a:rPr lang="en-US" sz="1400" dirty="0"/>
              <a:t> </a:t>
            </a:r>
            <a:r>
              <a:rPr lang="en-US" sz="1400" dirty="0" err="1"/>
              <a:t>dụng</a:t>
            </a:r>
            <a:r>
              <a:rPr lang="en-US" sz="1400" dirty="0"/>
              <a:t> </a:t>
            </a:r>
            <a:r>
              <a:rPr lang="en-US" sz="1400" dirty="0" err="1"/>
              <a:t>vào</a:t>
            </a:r>
            <a:r>
              <a:rPr lang="en-US" sz="1400" dirty="0"/>
              <a:t> </a:t>
            </a:r>
            <a:r>
              <a:rPr lang="en-US" sz="1400" dirty="0" err="1"/>
              <a:t>tiết</a:t>
            </a:r>
            <a:r>
              <a:rPr lang="en-US" sz="1400" dirty="0"/>
              <a:t> </a:t>
            </a:r>
            <a:r>
              <a:rPr lang="en-US" sz="1400" dirty="0" err="1"/>
              <a:t>dạy</a:t>
            </a:r>
            <a:r>
              <a:rPr lang="en-US" sz="1400" dirty="0"/>
              <a:t> </a:t>
            </a:r>
            <a:r>
              <a:rPr lang="en-US" sz="1400" dirty="0" err="1"/>
              <a:t>còn</a:t>
            </a:r>
            <a:r>
              <a:rPr lang="en-US" sz="1400" dirty="0"/>
              <a:t> </a:t>
            </a:r>
            <a:r>
              <a:rPr lang="en-US" sz="1400" dirty="0" err="1"/>
              <a:t>hạn</a:t>
            </a:r>
            <a:r>
              <a:rPr lang="en-US" sz="1400" dirty="0"/>
              <a:t> </a:t>
            </a:r>
            <a:r>
              <a:rPr lang="en-US" sz="1400" dirty="0" err="1"/>
              <a:t>chế</a:t>
            </a:r>
            <a:r>
              <a:rPr lang="en-US" sz="1400" dirty="0"/>
              <a:t>.</a:t>
            </a:r>
            <a:endParaRPr lang="vi-VN" sz="1400" dirty="0"/>
          </a:p>
        </p:txBody>
      </p:sp>
      <p:sp>
        <p:nvSpPr>
          <p:cNvPr id="15" name="文本框 118"/>
          <p:cNvSpPr txBox="1"/>
          <p:nvPr/>
        </p:nvSpPr>
        <p:spPr>
          <a:xfrm>
            <a:off x="12571186" y="5085322"/>
            <a:ext cx="858837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16"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t>Việc</a:t>
            </a:r>
            <a:r>
              <a:rPr lang="en-US" sz="1400" dirty="0"/>
              <a:t> </a:t>
            </a:r>
            <a:r>
              <a:rPr lang="en-US" sz="1400" dirty="0" err="1"/>
              <a:t>theo</a:t>
            </a:r>
            <a:r>
              <a:rPr lang="en-US" sz="1400" dirty="0"/>
              <a:t> </a:t>
            </a:r>
            <a:r>
              <a:rPr lang="en-US" sz="1400" dirty="0" err="1"/>
              <a:t>dỗi</a:t>
            </a:r>
            <a:r>
              <a:rPr lang="en-US" sz="1400" dirty="0"/>
              <a:t> </a:t>
            </a:r>
            <a:r>
              <a:rPr lang="en-US" sz="1400" dirty="0" err="1"/>
              <a:t>đánh</a:t>
            </a:r>
            <a:r>
              <a:rPr lang="en-US" sz="1400" dirty="0"/>
              <a:t> </a:t>
            </a:r>
            <a:r>
              <a:rPr lang="en-US" sz="1400" dirty="0" err="1"/>
              <a:t>giá</a:t>
            </a:r>
            <a:r>
              <a:rPr lang="en-US" sz="1400" dirty="0"/>
              <a:t> </a:t>
            </a:r>
            <a:r>
              <a:rPr lang="en-US" sz="1400" dirty="0" err="1"/>
              <a:t>trẻ</a:t>
            </a:r>
            <a:r>
              <a:rPr lang="en-US" sz="1400" dirty="0"/>
              <a:t> </a:t>
            </a:r>
            <a:r>
              <a:rPr lang="en-US" sz="1400" dirty="0" err="1"/>
              <a:t>trên</a:t>
            </a:r>
            <a:r>
              <a:rPr lang="en-US" sz="1400" dirty="0"/>
              <a:t> </a:t>
            </a:r>
            <a:r>
              <a:rPr lang="en-US" sz="1400" dirty="0" err="1"/>
              <a:t>lớp</a:t>
            </a:r>
            <a:r>
              <a:rPr lang="en-US" sz="1400" dirty="0"/>
              <a:t> </a:t>
            </a:r>
            <a:r>
              <a:rPr lang="en-US" sz="1400" dirty="0" err="1"/>
              <a:t>còn</a:t>
            </a:r>
            <a:r>
              <a:rPr lang="en-US" sz="1400" dirty="0"/>
              <a:t> </a:t>
            </a:r>
            <a:r>
              <a:rPr lang="en-US" sz="1400" dirty="0" err="1"/>
              <a:t>chưa</a:t>
            </a:r>
            <a:r>
              <a:rPr lang="en-US" sz="1400" dirty="0"/>
              <a:t> </a:t>
            </a:r>
            <a:r>
              <a:rPr lang="en-US" sz="1400" dirty="0" err="1"/>
              <a:t>được</a:t>
            </a:r>
            <a:r>
              <a:rPr lang="en-US" sz="1400" dirty="0"/>
              <a:t> </a:t>
            </a:r>
            <a:r>
              <a:rPr lang="en-US" sz="1400" dirty="0" err="1"/>
              <a:t>sát</a:t>
            </a:r>
            <a:r>
              <a:rPr lang="en-US" sz="1400" dirty="0"/>
              <a:t> </a:t>
            </a:r>
            <a:r>
              <a:rPr lang="en-US" sz="1400" dirty="0" err="1"/>
              <a:t>sao</a:t>
            </a:r>
            <a:r>
              <a:rPr lang="en-US" sz="1400" dirty="0"/>
              <a:t> </a:t>
            </a:r>
            <a:r>
              <a:rPr lang="en-US" sz="1400" dirty="0" err="1"/>
              <a:t>vì</a:t>
            </a:r>
            <a:r>
              <a:rPr lang="en-US" sz="1400" dirty="0"/>
              <a:t> </a:t>
            </a:r>
            <a:r>
              <a:rPr lang="en-US" sz="1400" dirty="0" err="1"/>
              <a:t>tỷ</a:t>
            </a:r>
            <a:r>
              <a:rPr lang="en-US" sz="1400" dirty="0"/>
              <a:t> </a:t>
            </a:r>
            <a:r>
              <a:rPr lang="en-US" sz="1400" dirty="0" err="1"/>
              <a:t>lệ</a:t>
            </a:r>
            <a:r>
              <a:rPr lang="en-US" sz="1400" dirty="0"/>
              <a:t> </a:t>
            </a:r>
            <a:r>
              <a:rPr lang="en-US" sz="1400" dirty="0" err="1"/>
              <a:t>giáo</a:t>
            </a:r>
            <a:r>
              <a:rPr lang="en-US" sz="1400" dirty="0"/>
              <a:t> </a:t>
            </a:r>
            <a:r>
              <a:rPr lang="en-US" sz="1400" dirty="0" err="1"/>
              <a:t>viên</a:t>
            </a:r>
            <a:r>
              <a:rPr lang="en-US" sz="1400" dirty="0"/>
              <a:t> </a:t>
            </a:r>
            <a:r>
              <a:rPr lang="en-US" sz="1400" dirty="0" err="1"/>
              <a:t>trên</a:t>
            </a:r>
            <a:r>
              <a:rPr lang="en-US" sz="1400" dirty="0"/>
              <a:t> </a:t>
            </a:r>
            <a:r>
              <a:rPr lang="en-US" sz="1400" dirty="0" err="1"/>
              <a:t>lớp</a:t>
            </a:r>
            <a:r>
              <a:rPr lang="en-US" sz="1400" dirty="0"/>
              <a:t> </a:t>
            </a:r>
            <a:r>
              <a:rPr lang="en-US" sz="1400" dirty="0" err="1"/>
              <a:t>còn</a:t>
            </a:r>
            <a:r>
              <a:rPr lang="en-US" sz="1400" dirty="0"/>
              <a:t> </a:t>
            </a:r>
            <a:r>
              <a:rPr lang="en-US" sz="1400" dirty="0" err="1"/>
              <a:t>thiếu</a:t>
            </a:r>
            <a:r>
              <a:rPr lang="en-US" sz="1400" dirty="0"/>
              <a:t> </a:t>
            </a:r>
            <a:r>
              <a:rPr lang="en-US" sz="1400" dirty="0">
                <a:solidFill>
                  <a:srgbClr val="505050"/>
                </a:solidFill>
                <a:latin typeface="微软雅黑" panose="020B0503020204020204" charset="-122"/>
                <a:ea typeface="微软雅黑" panose="020B0503020204020204" charset="-122"/>
              </a:rPr>
              <a:t>.</a:t>
            </a:r>
            <a:endParaRPr lang="vi-VN" sz="1400" dirty="0"/>
          </a:p>
        </p:txBody>
      </p:sp>
      <p:sp>
        <p:nvSpPr>
          <p:cNvPr id="24" name="Oval 23"/>
          <p:cNvSpPr/>
          <p:nvPr/>
        </p:nvSpPr>
        <p:spPr>
          <a:xfrm>
            <a:off x="1645273" y="1109083"/>
            <a:ext cx="3086700"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giáo</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viên</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3" grpId="0" animBg="1"/>
      <p:bldP spid="9" grpId="0"/>
      <p:bldP spid="14" grpId="0"/>
      <p:bldP spid="16"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2805249" cy="369332"/>
          </a:xfrm>
          <a:prstGeom prst="rect">
            <a:avLst/>
          </a:prstGeom>
          <a:noFill/>
        </p:spPr>
        <p:txBody>
          <a:bodyPr wrap="square" rtlCol="0">
            <a:spAutoFit/>
          </a:bodyPr>
          <a:lstStyle/>
          <a:p>
            <a:r>
              <a:rPr lang="en-US" altLang="zh-CN" b="1" dirty="0" err="1">
                <a:solidFill>
                  <a:srgbClr val="336601"/>
                </a:solidFill>
                <a:latin typeface="微软雅黑" panose="020B0503020204020204" charset="-122"/>
                <a:ea typeface="微软雅黑" panose="020B0503020204020204" charset="-122"/>
              </a:rPr>
              <a:t>Thuận</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lợi</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và</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khó</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khăn</a:t>
            </a:r>
            <a:endParaRPr lang="zh-CN" altLang="en-US" b="1" dirty="0">
              <a:solidFill>
                <a:srgbClr val="336601"/>
              </a:solidFill>
              <a:latin typeface="微软雅黑" panose="020B0503020204020204" charset="-122"/>
              <a:ea typeface="微软雅黑" panose="020B0503020204020204" charset="-122"/>
            </a:endParaRPr>
          </a:p>
        </p:txBody>
      </p:sp>
      <p:cxnSp>
        <p:nvCxnSpPr>
          <p:cNvPr id="18" name="直接连接符 17"/>
          <p:cNvCxnSpPr>
            <a:stCxn id="10" idx="0"/>
          </p:cNvCxnSpPr>
          <p:nvPr/>
        </p:nvCxnSpPr>
        <p:spPr>
          <a:xfrm>
            <a:off x="12549778" y="1866201"/>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422132" y="186625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944645" y="293595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072054" y="469738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2689826" y="585216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18"/>
          <p:cNvSpPr txBox="1"/>
          <p:nvPr/>
        </p:nvSpPr>
        <p:spPr>
          <a:xfrm>
            <a:off x="12709428" y="1701560"/>
            <a:ext cx="865314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27" name="文本框 119"/>
          <p:cNvSpPr txBox="1"/>
          <p:nvPr/>
        </p:nvSpPr>
        <p:spPr>
          <a:xfrm>
            <a:off x="12422132" y="122864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8" name="文本框 118"/>
          <p:cNvSpPr txBox="1"/>
          <p:nvPr/>
        </p:nvSpPr>
        <p:spPr>
          <a:xfrm>
            <a:off x="12676951" y="2978150"/>
            <a:ext cx="865314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9" name="文本框 119"/>
          <p:cNvSpPr txBox="1"/>
          <p:nvPr/>
        </p:nvSpPr>
        <p:spPr>
          <a:xfrm>
            <a:off x="12549778" y="234404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3" name="文本框 118"/>
          <p:cNvSpPr txBox="1"/>
          <p:nvPr/>
        </p:nvSpPr>
        <p:spPr>
          <a:xfrm>
            <a:off x="12944645" y="4240592"/>
            <a:ext cx="858837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14" name="文本框 119"/>
          <p:cNvSpPr txBox="1"/>
          <p:nvPr/>
        </p:nvSpPr>
        <p:spPr>
          <a:xfrm>
            <a:off x="12549778" y="384139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5" name="文本框 118"/>
          <p:cNvSpPr txBox="1"/>
          <p:nvPr/>
        </p:nvSpPr>
        <p:spPr>
          <a:xfrm>
            <a:off x="12529669" y="5243243"/>
            <a:ext cx="858837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16" name="文本框 119"/>
          <p:cNvSpPr txBox="1"/>
          <p:nvPr/>
        </p:nvSpPr>
        <p:spPr>
          <a:xfrm>
            <a:off x="12375366" y="497042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cxnSp>
        <p:nvCxnSpPr>
          <p:cNvPr id="31" name="直接连接符 17"/>
          <p:cNvCxnSpPr>
            <a:stCxn id="32" idx="0"/>
            <a:endCxn id="34"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2"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1</a:t>
            </a:r>
            <a:endParaRPr lang="zh-CN" altLang="en-US" dirty="0">
              <a:solidFill>
                <a:srgbClr val="FF0000"/>
              </a:solidFill>
            </a:endParaRPr>
          </a:p>
        </p:txBody>
      </p:sp>
      <p:sp>
        <p:nvSpPr>
          <p:cNvPr id="33"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2</a:t>
            </a:r>
            <a:endParaRPr lang="zh-CN" altLang="en-US" dirty="0">
              <a:solidFill>
                <a:srgbClr val="FF0000"/>
              </a:solidFill>
            </a:endParaRPr>
          </a:p>
        </p:txBody>
      </p:sp>
      <p:sp>
        <p:nvSpPr>
          <p:cNvPr id="34"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3</a:t>
            </a:r>
            <a:endParaRPr lang="zh-CN" altLang="en-US" dirty="0">
              <a:solidFill>
                <a:srgbClr val="FF0000"/>
              </a:solidFill>
            </a:endParaRPr>
          </a:p>
        </p:txBody>
      </p:sp>
      <p:sp>
        <p:nvSpPr>
          <p:cNvPr id="35" name="文本框 119"/>
          <p:cNvSpPr txBox="1"/>
          <p:nvPr/>
        </p:nvSpPr>
        <p:spPr>
          <a:xfrm>
            <a:off x="2147337" y="2776254"/>
            <a:ext cx="8556521"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cháu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vẫn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dạn</a:t>
            </a:r>
            <a:r>
              <a:rPr lang="en-US" sz="1400" dirty="0" smtClean="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36"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7"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hiếu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thấp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8" name="Oval 37"/>
          <p:cNvSpPr/>
          <p:nvPr/>
        </p:nvSpPr>
        <p:spPr>
          <a:xfrm>
            <a:off x="1772682" y="871210"/>
            <a:ext cx="2449694"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smtClean="0">
                <a:solidFill>
                  <a:srgbClr val="FF0000"/>
                </a:solidFill>
                <a:latin typeface="Times New Roman" pitchFamily="18" charset="0"/>
                <a:cs typeface="Times New Roman" pitchFamily="18" charset="0"/>
              </a:rPr>
              <a:t>2-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trẻ</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p:bldP spid="37"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948940" cy="369332"/>
          </a:xfrm>
          <a:prstGeom prst="rect">
            <a:avLst/>
          </a:prstGeom>
          <a:noFill/>
        </p:spPr>
        <p:txBody>
          <a:bodyPr wrap="square" rtlCol="0">
            <a:spAutoFit/>
          </a:bodyPr>
          <a:lstStyle/>
          <a:p>
            <a:r>
              <a:rPr lang="en-US" altLang="zh-CN" b="1" dirty="0" err="1">
                <a:solidFill>
                  <a:srgbClr val="336601"/>
                </a:solidFill>
                <a:latin typeface="微软雅黑" panose="020B0503020204020204" charset="-122"/>
                <a:ea typeface="微软雅黑" panose="020B0503020204020204" charset="-122"/>
              </a:rPr>
              <a:t>Thuận</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lợi</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và</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khó</a:t>
            </a:r>
            <a:r>
              <a:rPr lang="en-US" altLang="zh-CN" b="1" dirty="0">
                <a:solidFill>
                  <a:srgbClr val="336601"/>
                </a:solidFill>
                <a:latin typeface="微软雅黑" panose="020B0503020204020204" charset="-122"/>
                <a:ea typeface="微软雅黑" panose="020B0503020204020204" charset="-122"/>
              </a:rPr>
              <a:t> </a:t>
            </a:r>
            <a:r>
              <a:rPr lang="en-US" altLang="zh-CN" b="1" dirty="0" err="1">
                <a:solidFill>
                  <a:srgbClr val="336601"/>
                </a:solidFill>
                <a:latin typeface="微软雅黑" panose="020B0503020204020204" charset="-122"/>
                <a:ea typeface="微软雅黑" panose="020B0503020204020204" charset="-122"/>
              </a:rPr>
              <a:t>khăn</a:t>
            </a:r>
            <a:endParaRPr lang="zh-CN" altLang="en-US" b="1" dirty="0">
              <a:solidFill>
                <a:srgbClr val="336601"/>
              </a:solidFill>
              <a:latin typeface="微软雅黑" panose="020B0503020204020204" charset="-122"/>
              <a:ea typeface="微软雅黑" panose="020B0503020204020204" charset="-122"/>
            </a:endParaRPr>
          </a:p>
        </p:txBody>
      </p:sp>
      <p:cxnSp>
        <p:nvCxnSpPr>
          <p:cNvPr id="18" name="直接连接符 17"/>
          <p:cNvCxnSpPr>
            <a:stCxn id="10" idx="0"/>
          </p:cNvCxnSpPr>
          <p:nvPr/>
        </p:nvCxnSpPr>
        <p:spPr>
          <a:xfrm>
            <a:off x="12980851" y="1710230"/>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853205" y="171028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439279" y="3697897"/>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622951" y="441528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2622950" y="5121112"/>
            <a:ext cx="254819" cy="182638"/>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18"/>
          <p:cNvSpPr txBox="1"/>
          <p:nvPr/>
        </p:nvSpPr>
        <p:spPr>
          <a:xfrm>
            <a:off x="12690064" y="1965099"/>
            <a:ext cx="865314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27" name="文本框 119"/>
          <p:cNvSpPr txBox="1"/>
          <p:nvPr/>
        </p:nvSpPr>
        <p:spPr>
          <a:xfrm>
            <a:off x="12414744" y="130178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8" name="文本框 118"/>
          <p:cNvSpPr txBox="1"/>
          <p:nvPr/>
        </p:nvSpPr>
        <p:spPr>
          <a:xfrm>
            <a:off x="12672658" y="2776254"/>
            <a:ext cx="865314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9" name="文本框 119"/>
          <p:cNvSpPr txBox="1"/>
          <p:nvPr/>
        </p:nvSpPr>
        <p:spPr>
          <a:xfrm>
            <a:off x="12853205" y="272821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3" name="文本框 118"/>
          <p:cNvSpPr txBox="1"/>
          <p:nvPr/>
        </p:nvSpPr>
        <p:spPr>
          <a:xfrm>
            <a:off x="12506475" y="4123186"/>
            <a:ext cx="858837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14" name="文本框 119"/>
          <p:cNvSpPr txBox="1"/>
          <p:nvPr/>
        </p:nvSpPr>
        <p:spPr>
          <a:xfrm>
            <a:off x="12576185" y="3501247"/>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15" name="文本框 118"/>
          <p:cNvSpPr txBox="1"/>
          <p:nvPr/>
        </p:nvSpPr>
        <p:spPr>
          <a:xfrm>
            <a:off x="12853205" y="5052729"/>
            <a:ext cx="8588375" cy="584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微软雅黑" panose="020B0503020204020204" charset="-122"/>
              <a:ea typeface="微软雅黑" panose="020B0503020204020204" charset="-122"/>
            </a:endParaRPr>
          </a:p>
        </p:txBody>
      </p:sp>
      <p:sp>
        <p:nvSpPr>
          <p:cNvPr id="16" name="文本框 119"/>
          <p:cNvSpPr txBox="1"/>
          <p:nvPr/>
        </p:nvSpPr>
        <p:spPr>
          <a:xfrm>
            <a:off x="12666233" y="473332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微软雅黑" panose="020B0503020204020204" charset="-122"/>
                <a:ea typeface="微软雅黑" panose="020B0503020204020204" charset="-122"/>
                <a:sym typeface="+mn-ea"/>
              </a:rPr>
              <a:t>ADD TITLE TEXT</a:t>
            </a:r>
            <a:endParaRPr lang="zh-CN" altLang="en-US" sz="1400" b="1" dirty="0">
              <a:solidFill>
                <a:srgbClr val="336601"/>
              </a:solidFill>
              <a:latin typeface="微软雅黑" panose="020B0503020204020204" charset="-122"/>
              <a:ea typeface="微软雅黑" panose="020B0503020204020204" charset="-122"/>
              <a:sym typeface="+mn-ea"/>
            </a:endParaRPr>
          </a:p>
        </p:txBody>
      </p:sp>
      <p:sp>
        <p:nvSpPr>
          <p:cNvPr id="21" name="Oval 20"/>
          <p:cNvSpPr/>
          <p:nvPr/>
        </p:nvSpPr>
        <p:spPr>
          <a:xfrm>
            <a:off x="1772682" y="1148395"/>
            <a:ext cx="3086700" cy="816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đồ</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dùng</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cơ</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sở</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vật</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chất</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cxnSp>
        <p:nvCxnSpPr>
          <p:cNvPr id="29" name="直接连接符 17"/>
          <p:cNvCxnSpPr>
            <a:stCxn id="30" idx="0"/>
            <a:endCxn id="32" idx="0"/>
          </p:cNvCxnSpPr>
          <p:nvPr/>
        </p:nvCxnSpPr>
        <p:spPr>
          <a:xfrm>
            <a:off x="1772683" y="2858450"/>
            <a:ext cx="19287" cy="1145711"/>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1</a:t>
            </a:r>
            <a:endParaRPr lang="zh-CN" altLang="en-US" dirty="0">
              <a:solidFill>
                <a:srgbClr val="FF0000"/>
              </a:solidFill>
            </a:endParaRPr>
          </a:p>
        </p:txBody>
      </p:sp>
      <p:sp>
        <p:nvSpPr>
          <p:cNvPr id="31" name="椭圆 11"/>
          <p:cNvSpPr/>
          <p:nvPr/>
        </p:nvSpPr>
        <p:spPr>
          <a:xfrm>
            <a:off x="13247927" y="6362344"/>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2</a:t>
            </a:r>
            <a:endParaRPr lang="zh-CN" altLang="en-US" dirty="0">
              <a:solidFill>
                <a:srgbClr val="FF0000"/>
              </a:solidFill>
            </a:endParaRPr>
          </a:p>
        </p:txBody>
      </p:sp>
      <p:sp>
        <p:nvSpPr>
          <p:cNvPr id="32" name="椭圆 22"/>
          <p:cNvSpPr/>
          <p:nvPr/>
        </p:nvSpPr>
        <p:spPr>
          <a:xfrm>
            <a:off x="1664560" y="400416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2</a:t>
            </a:r>
            <a:endParaRPr lang="zh-CN" altLang="en-US" dirty="0">
              <a:solidFill>
                <a:srgbClr val="FF0000"/>
              </a:solidFill>
            </a:endParaRPr>
          </a:p>
        </p:txBody>
      </p:sp>
      <p:sp>
        <p:nvSpPr>
          <p:cNvPr id="33" name="文本框 119"/>
          <p:cNvSpPr txBox="1"/>
          <p:nvPr/>
        </p:nvSpPr>
        <p:spPr>
          <a:xfrm>
            <a:off x="2147337" y="2776254"/>
            <a:ext cx="855652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t>Đồ</a:t>
            </a:r>
            <a:r>
              <a:rPr lang="en-US" sz="1400" dirty="0"/>
              <a:t> </a:t>
            </a:r>
            <a:r>
              <a:rPr lang="en-US" sz="1400" dirty="0" err="1"/>
              <a:t>dùng</a:t>
            </a:r>
            <a:r>
              <a:rPr lang="en-US" sz="1400" dirty="0"/>
              <a:t> </a:t>
            </a:r>
            <a:r>
              <a:rPr lang="en-US" sz="1400" dirty="0" err="1"/>
              <a:t>trang</a:t>
            </a:r>
            <a:r>
              <a:rPr lang="en-US" sz="1400" dirty="0"/>
              <a:t> </a:t>
            </a:r>
            <a:r>
              <a:rPr lang="en-US" sz="1400" dirty="0" err="1"/>
              <a:t>thiết</a:t>
            </a:r>
            <a:r>
              <a:rPr lang="en-US" sz="1400" dirty="0"/>
              <a:t> </a:t>
            </a:r>
            <a:r>
              <a:rPr lang="en-US" sz="1400" dirty="0" err="1"/>
              <a:t>bị</a:t>
            </a:r>
            <a:r>
              <a:rPr lang="en-US" sz="1400" dirty="0"/>
              <a:t> </a:t>
            </a:r>
            <a:r>
              <a:rPr lang="en-US" sz="1400" dirty="0" err="1"/>
              <a:t>dạy</a:t>
            </a:r>
            <a:r>
              <a:rPr lang="en-US" sz="1400" dirty="0"/>
              <a:t> </a:t>
            </a:r>
            <a:r>
              <a:rPr lang="en-US" sz="1400" dirty="0" err="1"/>
              <a:t>học</a:t>
            </a:r>
            <a:r>
              <a:rPr lang="en-US" sz="1400" dirty="0"/>
              <a:t> </a:t>
            </a:r>
            <a:r>
              <a:rPr lang="en-US" sz="1400" dirty="0" err="1"/>
              <a:t>của</a:t>
            </a:r>
            <a:r>
              <a:rPr lang="en-US" sz="1400" dirty="0"/>
              <a:t> </a:t>
            </a:r>
            <a:r>
              <a:rPr lang="en-US" sz="1400" dirty="0" err="1"/>
              <a:t>lớp</a:t>
            </a:r>
            <a:r>
              <a:rPr lang="en-US" sz="1400" dirty="0"/>
              <a:t> </a:t>
            </a:r>
            <a:r>
              <a:rPr lang="en-US" sz="1400" dirty="0" err="1"/>
              <a:t>còn</a:t>
            </a:r>
            <a:r>
              <a:rPr lang="en-US" sz="1400" dirty="0"/>
              <a:t> </a:t>
            </a:r>
            <a:r>
              <a:rPr lang="en-US" sz="1400" dirty="0" err="1"/>
              <a:t>chưa</a:t>
            </a:r>
            <a:r>
              <a:rPr lang="en-US" sz="1400" dirty="0"/>
              <a:t> </a:t>
            </a:r>
            <a:r>
              <a:rPr lang="en-US" sz="1400" dirty="0" err="1"/>
              <a:t>phong</a:t>
            </a:r>
            <a:r>
              <a:rPr lang="en-US" sz="1400" dirty="0"/>
              <a:t> </a:t>
            </a:r>
            <a:r>
              <a:rPr lang="en-US" sz="1400" dirty="0" err="1"/>
              <a:t>phú</a:t>
            </a:r>
            <a:r>
              <a:rPr lang="en-US" sz="1400" dirty="0"/>
              <a:t>.</a:t>
            </a:r>
            <a:endParaRPr lang="vi-VN" sz="1400" dirty="0"/>
          </a:p>
        </p:txBody>
      </p:sp>
      <p:sp>
        <p:nvSpPr>
          <p:cNvPr id="34" name="文本框 119"/>
          <p:cNvSpPr txBox="1"/>
          <p:nvPr/>
        </p:nvSpPr>
        <p:spPr>
          <a:xfrm>
            <a:off x="2211473" y="3930684"/>
            <a:ext cx="849238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t>Cơ</a:t>
            </a:r>
            <a:r>
              <a:rPr lang="en-US" sz="1400" dirty="0"/>
              <a:t> </a:t>
            </a:r>
            <a:r>
              <a:rPr lang="en-US" sz="1400" dirty="0" err="1"/>
              <a:t>sở</a:t>
            </a:r>
            <a:r>
              <a:rPr lang="en-US" sz="1400" dirty="0"/>
              <a:t> </a:t>
            </a:r>
            <a:r>
              <a:rPr lang="en-US" sz="1400" dirty="0" err="1"/>
              <a:t>vật</a:t>
            </a:r>
            <a:r>
              <a:rPr lang="en-US" sz="1400" dirty="0"/>
              <a:t> </a:t>
            </a:r>
            <a:r>
              <a:rPr lang="en-US" sz="1400" dirty="0" err="1"/>
              <a:t>chất</a:t>
            </a:r>
            <a:r>
              <a:rPr lang="en-US" sz="1400" dirty="0"/>
              <a:t> </a:t>
            </a:r>
            <a:r>
              <a:rPr lang="en-US" sz="1400" dirty="0" err="1"/>
              <a:t>trang</a:t>
            </a:r>
            <a:r>
              <a:rPr lang="en-US" sz="1400" dirty="0"/>
              <a:t> </a:t>
            </a:r>
            <a:r>
              <a:rPr lang="en-US" sz="1400" dirty="0" err="1"/>
              <a:t>thiết</a:t>
            </a:r>
            <a:r>
              <a:rPr lang="en-US" sz="1400" dirty="0"/>
              <a:t> </a:t>
            </a:r>
            <a:r>
              <a:rPr lang="en-US" sz="1400" dirty="0" err="1"/>
              <a:t>bị</a:t>
            </a:r>
            <a:r>
              <a:rPr lang="en-US" sz="1400" dirty="0"/>
              <a:t> </a:t>
            </a:r>
            <a:r>
              <a:rPr lang="en-US" sz="1400" dirty="0" err="1"/>
              <a:t>để</a:t>
            </a:r>
            <a:r>
              <a:rPr lang="en-US" sz="1400" dirty="0"/>
              <a:t> </a:t>
            </a:r>
            <a:r>
              <a:rPr lang="en-US" sz="1400" dirty="0" err="1"/>
              <a:t>ứng</a:t>
            </a:r>
            <a:r>
              <a:rPr lang="en-US" sz="1400" dirty="0"/>
              <a:t> </a:t>
            </a:r>
            <a:r>
              <a:rPr lang="en-US" sz="1400" dirty="0" err="1"/>
              <a:t>dụng</a:t>
            </a:r>
            <a:r>
              <a:rPr lang="en-US" sz="1400" dirty="0"/>
              <a:t> CNTT </a:t>
            </a:r>
            <a:r>
              <a:rPr lang="en-US" sz="1400" dirty="0" err="1"/>
              <a:t>trong</a:t>
            </a:r>
            <a:r>
              <a:rPr lang="en-US" sz="1400" dirty="0"/>
              <a:t> </a:t>
            </a:r>
            <a:r>
              <a:rPr lang="en-US" sz="1400" dirty="0" err="1"/>
              <a:t>tiết</a:t>
            </a:r>
            <a:r>
              <a:rPr lang="en-US" sz="1400" dirty="0"/>
              <a:t> </a:t>
            </a:r>
            <a:r>
              <a:rPr lang="en-US" sz="1400" dirty="0" err="1"/>
              <a:t>học</a:t>
            </a:r>
            <a:r>
              <a:rPr lang="en-US" sz="1400" dirty="0"/>
              <a:t> </a:t>
            </a:r>
            <a:r>
              <a:rPr lang="en-US" sz="1400" dirty="0" err="1"/>
              <a:t>của</a:t>
            </a:r>
            <a:r>
              <a:rPr lang="en-US" sz="1400" dirty="0"/>
              <a:t> </a:t>
            </a:r>
            <a:r>
              <a:rPr lang="en-US" sz="1400" dirty="0" err="1"/>
              <a:t>lớp</a:t>
            </a:r>
            <a:r>
              <a:rPr lang="en-US" sz="1400" dirty="0"/>
              <a:t> </a:t>
            </a:r>
            <a:r>
              <a:rPr lang="en-US" sz="1400" dirty="0" err="1"/>
              <a:t>còn</a:t>
            </a:r>
            <a:r>
              <a:rPr lang="en-US" sz="1400" dirty="0"/>
              <a:t> </a:t>
            </a:r>
            <a:r>
              <a:rPr lang="en-US" sz="1400" dirty="0" err="1"/>
              <a:t>chưa</a:t>
            </a:r>
            <a:r>
              <a:rPr lang="en-US" sz="1400" dirty="0"/>
              <a:t> </a:t>
            </a:r>
            <a:r>
              <a:rPr lang="en-US" sz="1400" dirty="0" err="1"/>
              <a:t>đầy</a:t>
            </a:r>
            <a:r>
              <a:rPr lang="en-US" sz="1400" dirty="0"/>
              <a:t> </a:t>
            </a:r>
            <a:r>
              <a:rPr lang="en-US" sz="1400" dirty="0" err="1"/>
              <a:t>đủ</a:t>
            </a:r>
            <a:r>
              <a:rPr lang="en-US" sz="1400" dirty="0"/>
              <a:t> </a:t>
            </a:r>
            <a:r>
              <a:rPr lang="en-US" sz="1400" dirty="0" err="1"/>
              <a:t>như</a:t>
            </a:r>
            <a:r>
              <a:rPr lang="en-US" sz="1400" dirty="0"/>
              <a:t>: </a:t>
            </a:r>
            <a:r>
              <a:rPr lang="en-US" sz="1400" dirty="0" err="1"/>
              <a:t>chưa</a:t>
            </a:r>
            <a:r>
              <a:rPr lang="en-US" sz="1400" dirty="0"/>
              <a:t> </a:t>
            </a:r>
            <a:r>
              <a:rPr lang="en-US" sz="1400" dirty="0" err="1"/>
              <a:t>có</a:t>
            </a:r>
            <a:r>
              <a:rPr lang="en-US" sz="1400" dirty="0"/>
              <a:t> TV, </a:t>
            </a:r>
            <a:r>
              <a:rPr lang="en-US" sz="1400" dirty="0" err="1"/>
              <a:t>máy</a:t>
            </a:r>
            <a:r>
              <a:rPr lang="en-US" sz="1400" dirty="0"/>
              <a:t> </a:t>
            </a:r>
            <a:r>
              <a:rPr lang="en-US" sz="1400" dirty="0" err="1"/>
              <a:t>chiếu</a:t>
            </a:r>
            <a:r>
              <a:rPr lang="en-US" sz="1400" dirty="0"/>
              <a:t> </a:t>
            </a:r>
            <a:r>
              <a:rPr lang="en-US" sz="1400" dirty="0" smtClean="0"/>
              <a:t>.</a:t>
            </a:r>
            <a:endParaRPr lang="vi-VN" sz="1400" dirty="0"/>
          </a:p>
        </p:txBody>
      </p:sp>
      <p:sp>
        <p:nvSpPr>
          <p:cNvPr id="35" name="文本框 119"/>
          <p:cNvSpPr txBox="1"/>
          <p:nvPr/>
        </p:nvSpPr>
        <p:spPr>
          <a:xfrm>
            <a:off x="13033497" y="5457777"/>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t>Việc</a:t>
            </a:r>
            <a:r>
              <a:rPr lang="en-US" sz="1400" dirty="0"/>
              <a:t> </a:t>
            </a:r>
            <a:r>
              <a:rPr lang="en-US" sz="1400" dirty="0" err="1"/>
              <a:t>theo</a:t>
            </a:r>
            <a:r>
              <a:rPr lang="en-US" sz="1400" dirty="0"/>
              <a:t> </a:t>
            </a:r>
            <a:r>
              <a:rPr lang="en-US" sz="1400" dirty="0" err="1"/>
              <a:t>dỗi</a:t>
            </a:r>
            <a:r>
              <a:rPr lang="en-US" sz="1400" dirty="0"/>
              <a:t> </a:t>
            </a:r>
            <a:r>
              <a:rPr lang="en-US" sz="1400" dirty="0" err="1"/>
              <a:t>đánh</a:t>
            </a:r>
            <a:r>
              <a:rPr lang="en-US" sz="1400" dirty="0"/>
              <a:t> </a:t>
            </a:r>
            <a:r>
              <a:rPr lang="en-US" sz="1400" dirty="0" err="1"/>
              <a:t>giá</a:t>
            </a:r>
            <a:r>
              <a:rPr lang="en-US" sz="1400" dirty="0"/>
              <a:t> </a:t>
            </a:r>
            <a:r>
              <a:rPr lang="en-US" sz="1400" dirty="0" err="1"/>
              <a:t>trẻ</a:t>
            </a:r>
            <a:r>
              <a:rPr lang="en-US" sz="1400" dirty="0"/>
              <a:t> </a:t>
            </a:r>
            <a:r>
              <a:rPr lang="en-US" sz="1400" dirty="0" err="1"/>
              <a:t>trên</a:t>
            </a:r>
            <a:r>
              <a:rPr lang="en-US" sz="1400" dirty="0"/>
              <a:t> </a:t>
            </a:r>
            <a:r>
              <a:rPr lang="en-US" sz="1400" dirty="0" err="1"/>
              <a:t>lớp</a:t>
            </a:r>
            <a:r>
              <a:rPr lang="en-US" sz="1400" dirty="0"/>
              <a:t> </a:t>
            </a:r>
            <a:r>
              <a:rPr lang="en-US" sz="1400" dirty="0" err="1"/>
              <a:t>còn</a:t>
            </a:r>
            <a:r>
              <a:rPr lang="en-US" sz="1400" dirty="0"/>
              <a:t> </a:t>
            </a:r>
            <a:r>
              <a:rPr lang="en-US" sz="1400" dirty="0" err="1"/>
              <a:t>chưa</a:t>
            </a:r>
            <a:r>
              <a:rPr lang="en-US" sz="1400" dirty="0"/>
              <a:t> </a:t>
            </a:r>
            <a:r>
              <a:rPr lang="en-US" sz="1400" dirty="0" err="1"/>
              <a:t>được</a:t>
            </a:r>
            <a:r>
              <a:rPr lang="en-US" sz="1400" dirty="0"/>
              <a:t> </a:t>
            </a:r>
            <a:r>
              <a:rPr lang="en-US" sz="1400" dirty="0" err="1"/>
              <a:t>sát</a:t>
            </a:r>
            <a:r>
              <a:rPr lang="en-US" sz="1400" dirty="0"/>
              <a:t> </a:t>
            </a:r>
            <a:r>
              <a:rPr lang="en-US" sz="1400" dirty="0" err="1"/>
              <a:t>sao</a:t>
            </a:r>
            <a:r>
              <a:rPr lang="en-US" sz="1400" dirty="0"/>
              <a:t> </a:t>
            </a:r>
            <a:r>
              <a:rPr lang="en-US" sz="1400" dirty="0" err="1"/>
              <a:t>vì</a:t>
            </a:r>
            <a:r>
              <a:rPr lang="en-US" sz="1400" dirty="0"/>
              <a:t> </a:t>
            </a:r>
            <a:r>
              <a:rPr lang="en-US" sz="1400" dirty="0" err="1"/>
              <a:t>tỷ</a:t>
            </a:r>
            <a:r>
              <a:rPr lang="en-US" sz="1400" dirty="0"/>
              <a:t> </a:t>
            </a:r>
            <a:r>
              <a:rPr lang="en-US" sz="1400" dirty="0" err="1"/>
              <a:t>lệ</a:t>
            </a:r>
            <a:r>
              <a:rPr lang="en-US" sz="1400" dirty="0"/>
              <a:t> </a:t>
            </a:r>
            <a:r>
              <a:rPr lang="en-US" sz="1400" dirty="0" err="1"/>
              <a:t>giáo</a:t>
            </a:r>
            <a:r>
              <a:rPr lang="en-US" sz="1400" dirty="0"/>
              <a:t> </a:t>
            </a:r>
            <a:r>
              <a:rPr lang="en-US" sz="1400" dirty="0" err="1"/>
              <a:t>viên</a:t>
            </a:r>
            <a:r>
              <a:rPr lang="en-US" sz="1400" dirty="0"/>
              <a:t> </a:t>
            </a:r>
            <a:r>
              <a:rPr lang="en-US" sz="1400" dirty="0" err="1"/>
              <a:t>trên</a:t>
            </a:r>
            <a:r>
              <a:rPr lang="en-US" sz="1400" dirty="0"/>
              <a:t> </a:t>
            </a:r>
            <a:r>
              <a:rPr lang="en-US" sz="1400" dirty="0" err="1"/>
              <a:t>lớp</a:t>
            </a:r>
            <a:r>
              <a:rPr lang="en-US" sz="1400" dirty="0"/>
              <a:t> </a:t>
            </a:r>
            <a:r>
              <a:rPr lang="en-US" sz="1400" dirty="0" err="1"/>
              <a:t>còn</a:t>
            </a:r>
            <a:r>
              <a:rPr lang="en-US" sz="1400" dirty="0"/>
              <a:t> </a:t>
            </a:r>
            <a:r>
              <a:rPr lang="en-US" sz="1400" dirty="0" err="1"/>
              <a:t>thiếu</a:t>
            </a:r>
            <a:r>
              <a:rPr lang="en-US" sz="1400" dirty="0"/>
              <a:t> </a:t>
            </a:r>
            <a:r>
              <a:rPr lang="en-US" sz="1400" dirty="0">
                <a:solidFill>
                  <a:srgbClr val="505050"/>
                </a:solidFill>
                <a:latin typeface="微软雅黑" panose="020B0503020204020204" charset="-122"/>
                <a:ea typeface="微软雅黑" panose="020B0503020204020204" charset="-122"/>
              </a:rPr>
              <a:t>.</a:t>
            </a:r>
            <a:endParaRPr lang="vi-VN" sz="1400" dirty="0"/>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2" grpId="0" animBg="1"/>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2632</Words>
  <Application>Microsoft Office PowerPoint</Application>
  <PresentationFormat>Custom</PresentationFormat>
  <Paragraphs>272</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UTM Edwardian</vt:lpstr>
      <vt:lpstr>Calibri</vt:lpstr>
      <vt:lpstr>幼圆</vt:lpstr>
      <vt:lpstr>微软雅黑 Light</vt:lpstr>
      <vt:lpstr>Times New Roman</vt:lpstr>
      <vt:lpstr>微软雅黑</vt:lpstr>
      <vt:lpstr>等线</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cp:lastModifiedBy>
  <cp:revision>86</cp:revision>
  <dcterms:created xsi:type="dcterms:W3CDTF">2017-06-13T09:16:00Z</dcterms:created>
  <dcterms:modified xsi:type="dcterms:W3CDTF">2020-12-07T15:46:45Z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